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heme/themeOverride1.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7" r:id="rId4"/>
    <p:sldMasterId id="2147483688" r:id="rId5"/>
    <p:sldMasterId id="2147483700" r:id="rId6"/>
  </p:sldMasterIdLst>
  <p:notesMasterIdLst>
    <p:notesMasterId r:id="rId61"/>
  </p:notesMasterIdLst>
  <p:sldIdLst>
    <p:sldId id="256" r:id="rId7"/>
    <p:sldId id="310" r:id="rId8"/>
    <p:sldId id="258" r:id="rId9"/>
    <p:sldId id="1424" r:id="rId10"/>
    <p:sldId id="261" r:id="rId11"/>
    <p:sldId id="257" r:id="rId12"/>
    <p:sldId id="313" r:id="rId13"/>
    <p:sldId id="309" r:id="rId14"/>
    <p:sldId id="1420" r:id="rId15"/>
    <p:sldId id="1414" r:id="rId16"/>
    <p:sldId id="1422" r:id="rId17"/>
    <p:sldId id="1423" r:id="rId18"/>
    <p:sldId id="1426" r:id="rId19"/>
    <p:sldId id="268" r:id="rId20"/>
    <p:sldId id="269" r:id="rId21"/>
    <p:sldId id="271" r:id="rId22"/>
    <p:sldId id="272" r:id="rId23"/>
    <p:sldId id="273" r:id="rId24"/>
    <p:sldId id="274" r:id="rId25"/>
    <p:sldId id="275" r:id="rId26"/>
    <p:sldId id="276" r:id="rId27"/>
    <p:sldId id="277" r:id="rId28"/>
    <p:sldId id="278" r:id="rId29"/>
    <p:sldId id="279" r:id="rId30"/>
    <p:sldId id="280" r:id="rId31"/>
    <p:sldId id="281" r:id="rId32"/>
    <p:sldId id="312" r:id="rId33"/>
    <p:sldId id="283" r:id="rId34"/>
    <p:sldId id="284" r:id="rId35"/>
    <p:sldId id="285" r:id="rId36"/>
    <p:sldId id="262" r:id="rId37"/>
    <p:sldId id="287" r:id="rId38"/>
    <p:sldId id="288" r:id="rId39"/>
    <p:sldId id="292" r:id="rId40"/>
    <p:sldId id="293" r:id="rId41"/>
    <p:sldId id="289" r:id="rId42"/>
    <p:sldId id="290" r:id="rId43"/>
    <p:sldId id="308" r:id="rId44"/>
    <p:sldId id="291" r:id="rId45"/>
    <p:sldId id="294" r:id="rId46"/>
    <p:sldId id="1430" r:id="rId47"/>
    <p:sldId id="295" r:id="rId48"/>
    <p:sldId id="1427" r:id="rId49"/>
    <p:sldId id="302" r:id="rId50"/>
    <p:sldId id="303" r:id="rId51"/>
    <p:sldId id="304" r:id="rId52"/>
    <p:sldId id="305" r:id="rId53"/>
    <p:sldId id="306" r:id="rId54"/>
    <p:sldId id="314" r:id="rId55"/>
    <p:sldId id="1413" r:id="rId56"/>
    <p:sldId id="316" r:id="rId57"/>
    <p:sldId id="317" r:id="rId58"/>
    <p:sldId id="315" r:id="rId59"/>
    <p:sldId id="301" r:id="rId60"/>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6D8341-A8E0-45E0-8BF3-563E9883AFD4}" v="38" dt="2026-08-13T13:27:51.1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microsoft.com/office/2016/11/relationships/changesInfo" Target="changesInfos/changesInfo1.xml"/><Relationship Id="rId5" Type="http://schemas.openxmlformats.org/officeDocument/2006/relationships/slideMaster" Target="slideMasters/slideMaster5.xml"/><Relationship Id="rId61" Type="http://schemas.openxmlformats.org/officeDocument/2006/relationships/notesMaster" Target="notesMasters/notesMaster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ew Coats" userId="8ea3fed74f2f87cc" providerId="LiveId" clId="{489A672E-0F15-4219-80A4-99AA16B3C769}"/>
    <pc:docChg chg="undo redo custSel addSld delSld modSld sldOrd delMainMaster modMainMaster">
      <pc:chgData name="Matthew Coats" userId="8ea3fed74f2f87cc" providerId="LiveId" clId="{489A672E-0F15-4219-80A4-99AA16B3C769}" dt="2026-08-14T18:41:36.226" v="7322" actId="20577"/>
      <pc:docMkLst>
        <pc:docMk/>
      </pc:docMkLst>
      <pc:sldChg chg="addSp delSp modSp mod ord">
        <pc:chgData name="Matthew Coats" userId="8ea3fed74f2f87cc" providerId="LiveId" clId="{489A672E-0F15-4219-80A4-99AA16B3C769}" dt="2026-08-11T21:35:47.880" v="5975" actId="1076"/>
        <pc:sldMkLst>
          <pc:docMk/>
          <pc:sldMk cId="696997805" sldId="256"/>
        </pc:sldMkLst>
        <pc:spChg chg="mod">
          <ac:chgData name="Matthew Coats" userId="8ea3fed74f2f87cc" providerId="LiveId" clId="{489A672E-0F15-4219-80A4-99AA16B3C769}" dt="2026-08-10T19:30:16.926" v="3704" actId="2711"/>
          <ac:spMkLst>
            <pc:docMk/>
            <pc:sldMk cId="696997805" sldId="256"/>
            <ac:spMk id="2" creationId="{B86865C2-128A-4E60-8E86-7C88CAD2A6FE}"/>
          </ac:spMkLst>
        </pc:spChg>
        <pc:spChg chg="mod">
          <ac:chgData name="Matthew Coats" userId="8ea3fed74f2f87cc" providerId="LiveId" clId="{489A672E-0F15-4219-80A4-99AA16B3C769}" dt="2026-08-10T19:30:16.926" v="3704" actId="2711"/>
          <ac:spMkLst>
            <pc:docMk/>
            <pc:sldMk cId="696997805" sldId="256"/>
            <ac:spMk id="3" creationId="{677E51EB-5633-4D7B-9623-E17A236161F8}"/>
          </ac:spMkLst>
        </pc:spChg>
        <pc:spChg chg="mod">
          <ac:chgData name="Matthew Coats" userId="8ea3fed74f2f87cc" providerId="LiveId" clId="{489A672E-0F15-4219-80A4-99AA16B3C769}" dt="2026-08-10T19:30:16.926" v="3704" actId="2711"/>
          <ac:spMkLst>
            <pc:docMk/>
            <pc:sldMk cId="696997805" sldId="256"/>
            <ac:spMk id="4" creationId="{A0A3E9A9-7D41-4A50-B6B2-27E0E9A35318}"/>
          </ac:spMkLst>
        </pc:spChg>
        <pc:spChg chg="mod">
          <ac:chgData name="Matthew Coats" userId="8ea3fed74f2f87cc" providerId="LiveId" clId="{489A672E-0F15-4219-80A4-99AA16B3C769}" dt="2026-08-10T19:30:16.926" v="3704" actId="2711"/>
          <ac:spMkLst>
            <pc:docMk/>
            <pc:sldMk cId="696997805" sldId="256"/>
            <ac:spMk id="5" creationId="{78C1E739-C62D-416E-93C4-94E2ED8387B4}"/>
          </ac:spMkLst>
        </pc:spChg>
        <pc:spChg chg="mod">
          <ac:chgData name="Matthew Coats" userId="8ea3fed74f2f87cc" providerId="LiveId" clId="{489A672E-0F15-4219-80A4-99AA16B3C769}" dt="2026-08-10T19:30:16.926" v="3704" actId="2711"/>
          <ac:spMkLst>
            <pc:docMk/>
            <pc:sldMk cId="696997805" sldId="256"/>
            <ac:spMk id="6" creationId="{40686681-14C4-4464-94A0-DF2B92D96E5B}"/>
          </ac:spMkLst>
        </pc:spChg>
        <pc:spChg chg="mod">
          <ac:chgData name="Matthew Coats" userId="8ea3fed74f2f87cc" providerId="LiveId" clId="{489A672E-0F15-4219-80A4-99AA16B3C769}" dt="2026-08-10T19:30:16.926" v="3704" actId="2711"/>
          <ac:spMkLst>
            <pc:docMk/>
            <pc:sldMk cId="696997805" sldId="256"/>
            <ac:spMk id="7" creationId="{F0E18E95-6C33-4426-9BE3-FA52BF319F1D}"/>
          </ac:spMkLst>
        </pc:spChg>
        <pc:spChg chg="mod">
          <ac:chgData name="Matthew Coats" userId="8ea3fed74f2f87cc" providerId="LiveId" clId="{489A672E-0F15-4219-80A4-99AA16B3C769}" dt="2026-08-10T19:30:16.926" v="3704" actId="2711"/>
          <ac:spMkLst>
            <pc:docMk/>
            <pc:sldMk cId="696997805" sldId="256"/>
            <ac:spMk id="8" creationId="{6E18B47E-2420-4E56-8971-1E81175693D1}"/>
          </ac:spMkLst>
        </pc:spChg>
        <pc:spChg chg="mod">
          <ac:chgData name="Matthew Coats" userId="8ea3fed74f2f87cc" providerId="LiveId" clId="{489A672E-0F15-4219-80A4-99AA16B3C769}" dt="2026-08-10T19:30:16.926" v="3704" actId="2711"/>
          <ac:spMkLst>
            <pc:docMk/>
            <pc:sldMk cId="696997805" sldId="256"/>
            <ac:spMk id="9" creationId="{7E846DE9-6DF5-427C-A258-9D7198D46C5E}"/>
          </ac:spMkLst>
        </pc:spChg>
        <pc:picChg chg="add mod">
          <ac:chgData name="Matthew Coats" userId="8ea3fed74f2f87cc" providerId="LiveId" clId="{489A672E-0F15-4219-80A4-99AA16B3C769}" dt="2026-08-11T21:35:47.880" v="5975" actId="1076"/>
          <ac:picMkLst>
            <pc:docMk/>
            <pc:sldMk cId="696997805" sldId="256"/>
            <ac:picMk id="11" creationId="{C1B11FA0-B131-E4FB-358B-2CD6DF59CD4C}"/>
          </ac:picMkLst>
        </pc:picChg>
      </pc:sldChg>
      <pc:sldChg chg="addSp modSp add mod">
        <pc:chgData name="Matthew Coats" userId="8ea3fed74f2f87cc" providerId="LiveId" clId="{489A672E-0F15-4219-80A4-99AA16B3C769}" dt="2026-08-11T01:52:56.381" v="5589" actId="1076"/>
        <pc:sldMkLst>
          <pc:docMk/>
          <pc:sldMk cId="4032595025" sldId="257"/>
        </pc:sldMkLst>
        <pc:spChg chg="mod">
          <ac:chgData name="Matthew Coats" userId="8ea3fed74f2f87cc" providerId="LiveId" clId="{489A672E-0F15-4219-80A4-99AA16B3C769}" dt="2026-08-10T20:23:30.617" v="4103" actId="1037"/>
          <ac:spMkLst>
            <pc:docMk/>
            <pc:sldMk cId="4032595025" sldId="257"/>
            <ac:spMk id="11" creationId="{B105ACA6-8AD1-4765-B3C0-5012BB8D4554}"/>
          </ac:spMkLst>
        </pc:spChg>
        <pc:spChg chg="mod">
          <ac:chgData name="Matthew Coats" userId="8ea3fed74f2f87cc" providerId="LiveId" clId="{489A672E-0F15-4219-80A4-99AA16B3C769}" dt="2026-08-10T20:23:30.617" v="4103" actId="1037"/>
          <ac:spMkLst>
            <pc:docMk/>
            <pc:sldMk cId="4032595025" sldId="257"/>
            <ac:spMk id="12" creationId="{9BD23A11-28A6-4944-93B2-8369B42F5230}"/>
          </ac:spMkLst>
        </pc:spChg>
        <pc:spChg chg="mod">
          <ac:chgData name="Matthew Coats" userId="8ea3fed74f2f87cc" providerId="LiveId" clId="{489A672E-0F15-4219-80A4-99AA16B3C769}" dt="2026-08-10T20:23:30.617" v="4103" actId="1037"/>
          <ac:spMkLst>
            <pc:docMk/>
            <pc:sldMk cId="4032595025" sldId="257"/>
            <ac:spMk id="13" creationId="{E2CE7282-B1F0-4271-A908-0EFB8B341E12}"/>
          </ac:spMkLst>
        </pc:spChg>
        <pc:spChg chg="mod">
          <ac:chgData name="Matthew Coats" userId="8ea3fed74f2f87cc" providerId="LiveId" clId="{489A672E-0F15-4219-80A4-99AA16B3C769}" dt="2026-08-10T20:12:02.322" v="4055" actId="1038"/>
          <ac:spMkLst>
            <pc:docMk/>
            <pc:sldMk cId="4032595025" sldId="257"/>
            <ac:spMk id="14" creationId="{F17DD216-05A4-4417-82F6-94D5C9DCC081}"/>
          </ac:spMkLst>
        </pc:spChg>
        <pc:spChg chg="mod">
          <ac:chgData name="Matthew Coats" userId="8ea3fed74f2f87cc" providerId="LiveId" clId="{489A672E-0F15-4219-80A4-99AA16B3C769}" dt="2026-08-10T20:12:02.322" v="4055" actId="1038"/>
          <ac:spMkLst>
            <pc:docMk/>
            <pc:sldMk cId="4032595025" sldId="257"/>
            <ac:spMk id="15" creationId="{D9134DF4-3A21-42CD-9A52-6BF3A636C962}"/>
          </ac:spMkLst>
        </pc:spChg>
        <pc:spChg chg="mod">
          <ac:chgData name="Matthew Coats" userId="8ea3fed74f2f87cc" providerId="LiveId" clId="{489A672E-0F15-4219-80A4-99AA16B3C769}" dt="2026-08-10T20:12:02.322" v="4055" actId="1038"/>
          <ac:spMkLst>
            <pc:docMk/>
            <pc:sldMk cId="4032595025" sldId="257"/>
            <ac:spMk id="16" creationId="{C9632EFD-90ED-4499-BD28-B8FC961492FF}"/>
          </ac:spMkLst>
        </pc:spChg>
        <pc:picChg chg="add mod">
          <ac:chgData name="Matthew Coats" userId="8ea3fed74f2f87cc" providerId="LiveId" clId="{489A672E-0F15-4219-80A4-99AA16B3C769}" dt="2026-08-11T01:52:56.381" v="5589" actId="1076"/>
          <ac:picMkLst>
            <pc:docMk/>
            <pc:sldMk cId="4032595025" sldId="257"/>
            <ac:picMk id="28" creationId="{E07BD51C-F01C-AA93-E042-A70EE4240636}"/>
          </ac:picMkLst>
        </pc:picChg>
      </pc:sldChg>
      <pc:sldChg chg="addSp modSp mod">
        <pc:chgData name="Matthew Coats" userId="8ea3fed74f2f87cc" providerId="LiveId" clId="{489A672E-0F15-4219-80A4-99AA16B3C769}" dt="2026-08-11T01:51:20.307" v="5586" actId="120"/>
        <pc:sldMkLst>
          <pc:docMk/>
          <pc:sldMk cId="489982138" sldId="258"/>
        </pc:sldMkLst>
        <pc:spChg chg="mod">
          <ac:chgData name="Matthew Coats" userId="8ea3fed74f2f87cc" providerId="LiveId" clId="{489A672E-0F15-4219-80A4-99AA16B3C769}" dt="2026-08-11T01:51:20.307" v="5586" actId="120"/>
          <ac:spMkLst>
            <pc:docMk/>
            <pc:sldMk cId="489982138" sldId="258"/>
            <ac:spMk id="3" creationId="{B6587A77-55A4-404E-A6E8-E4FD0761570B}"/>
          </ac:spMkLst>
        </pc:spChg>
        <pc:spChg chg="mod">
          <ac:chgData name="Matthew Coats" userId="8ea3fed74f2f87cc" providerId="LiveId" clId="{489A672E-0F15-4219-80A4-99AA16B3C769}" dt="2026-08-10T19:31:01.222" v="3707" actId="2711"/>
          <ac:spMkLst>
            <pc:docMk/>
            <pc:sldMk cId="489982138" sldId="258"/>
            <ac:spMk id="4" creationId="{714761B5-52EC-47D8-804B-BFFBBD3F925F}"/>
          </ac:spMkLst>
        </pc:spChg>
        <pc:spChg chg="mod">
          <ac:chgData name="Matthew Coats" userId="8ea3fed74f2f87cc" providerId="LiveId" clId="{489A672E-0F15-4219-80A4-99AA16B3C769}" dt="2026-08-07T15:57:00.525" v="1073" actId="27636"/>
          <ac:spMkLst>
            <pc:docMk/>
            <pc:sldMk cId="489982138" sldId="258"/>
            <ac:spMk id="5" creationId="{B39B96CC-CD1F-49A8-820B-3489BC434273}"/>
          </ac:spMkLst>
        </pc:spChg>
        <pc:spChg chg="mod">
          <ac:chgData name="Matthew Coats" userId="8ea3fed74f2f87cc" providerId="LiveId" clId="{489A672E-0F15-4219-80A4-99AA16B3C769}" dt="2026-08-10T19:31:01.222" v="3707" actId="2711"/>
          <ac:spMkLst>
            <pc:docMk/>
            <pc:sldMk cId="489982138" sldId="258"/>
            <ac:spMk id="6" creationId="{8DCE772F-AF7E-48EE-936E-6E9FC5D0EDEB}"/>
          </ac:spMkLst>
        </pc:spChg>
        <pc:spChg chg="mod">
          <ac:chgData name="Matthew Coats" userId="8ea3fed74f2f87cc" providerId="LiveId" clId="{489A672E-0F15-4219-80A4-99AA16B3C769}" dt="2026-08-07T15:49:45.092" v="1057" actId="1037"/>
          <ac:spMkLst>
            <pc:docMk/>
            <pc:sldMk cId="489982138" sldId="258"/>
            <ac:spMk id="7" creationId="{B1BDEF6A-C58B-49A4-B5B6-BD8F9FAF92DA}"/>
          </ac:spMkLst>
        </pc:spChg>
        <pc:spChg chg="mod">
          <ac:chgData name="Matthew Coats" userId="8ea3fed74f2f87cc" providerId="LiveId" clId="{489A672E-0F15-4219-80A4-99AA16B3C769}" dt="2026-08-07T15:49:45.092" v="1057" actId="1037"/>
          <ac:spMkLst>
            <pc:docMk/>
            <pc:sldMk cId="489982138" sldId="258"/>
            <ac:spMk id="8" creationId="{96485C21-2F5F-429C-B458-3394F374DB1F}"/>
          </ac:spMkLst>
        </pc:spChg>
        <pc:spChg chg="mod">
          <ac:chgData name="Matthew Coats" userId="8ea3fed74f2f87cc" providerId="LiveId" clId="{489A672E-0F15-4219-80A4-99AA16B3C769}" dt="2026-08-10T19:31:01.222" v="3707" actId="2711"/>
          <ac:spMkLst>
            <pc:docMk/>
            <pc:sldMk cId="489982138" sldId="258"/>
            <ac:spMk id="10" creationId="{80496A03-BD99-4B90-A5CB-C1551706B9D8}"/>
          </ac:spMkLst>
        </pc:spChg>
        <pc:spChg chg="mod">
          <ac:chgData name="Matthew Coats" userId="8ea3fed74f2f87cc" providerId="LiveId" clId="{489A672E-0F15-4219-80A4-99AA16B3C769}" dt="2026-08-10T19:31:01.222" v="3707" actId="2711"/>
          <ac:spMkLst>
            <pc:docMk/>
            <pc:sldMk cId="489982138" sldId="258"/>
            <ac:spMk id="11" creationId="{8C87C858-5FCA-42F5-86B6-0ED910CA3AA8}"/>
          </ac:spMkLst>
        </pc:spChg>
        <pc:spChg chg="mod">
          <ac:chgData name="Matthew Coats" userId="8ea3fed74f2f87cc" providerId="LiveId" clId="{489A672E-0F15-4219-80A4-99AA16B3C769}" dt="2026-08-10T19:31:01.222" v="3707" actId="2711"/>
          <ac:spMkLst>
            <pc:docMk/>
            <pc:sldMk cId="489982138" sldId="258"/>
            <ac:spMk id="13" creationId="{05404111-1277-4A60-9E84-6DB21F4E536D}"/>
          </ac:spMkLst>
        </pc:spChg>
        <pc:spChg chg="mod">
          <ac:chgData name="Matthew Coats" userId="8ea3fed74f2f87cc" providerId="LiveId" clId="{489A672E-0F15-4219-80A4-99AA16B3C769}" dt="2026-08-10T19:31:01.222" v="3707" actId="2711"/>
          <ac:spMkLst>
            <pc:docMk/>
            <pc:sldMk cId="489982138" sldId="258"/>
            <ac:spMk id="14" creationId="{5F5DCC9A-93BC-4B4A-BB26-486031A9F016}"/>
          </ac:spMkLst>
        </pc:spChg>
        <pc:spChg chg="mod">
          <ac:chgData name="Matthew Coats" userId="8ea3fed74f2f87cc" providerId="LiveId" clId="{489A672E-0F15-4219-80A4-99AA16B3C769}" dt="2026-08-10T23:11:10.860" v="4437" actId="1036"/>
          <ac:spMkLst>
            <pc:docMk/>
            <pc:sldMk cId="489982138" sldId="258"/>
            <ac:spMk id="15" creationId="{0E01774B-9ECB-438A-825F-4B8E6FF71DB3}"/>
          </ac:spMkLst>
        </pc:spChg>
        <pc:spChg chg="mod">
          <ac:chgData name="Matthew Coats" userId="8ea3fed74f2f87cc" providerId="LiveId" clId="{489A672E-0F15-4219-80A4-99AA16B3C769}" dt="2026-08-10T23:11:10.860" v="4437" actId="1036"/>
          <ac:spMkLst>
            <pc:docMk/>
            <pc:sldMk cId="489982138" sldId="258"/>
            <ac:spMk id="16" creationId="{6C05A1A0-CD7C-49B0-92BC-E7E7259911FD}"/>
          </ac:spMkLst>
        </pc:spChg>
        <pc:spChg chg="mod">
          <ac:chgData name="Matthew Coats" userId="8ea3fed74f2f87cc" providerId="LiveId" clId="{489A672E-0F15-4219-80A4-99AA16B3C769}" dt="2026-08-10T23:11:10.860" v="4437" actId="1036"/>
          <ac:spMkLst>
            <pc:docMk/>
            <pc:sldMk cId="489982138" sldId="258"/>
            <ac:spMk id="17" creationId="{53FD12F4-2CFC-47B3-922B-4876644A69EF}"/>
          </ac:spMkLst>
        </pc:spChg>
        <pc:spChg chg="mod">
          <ac:chgData name="Matthew Coats" userId="8ea3fed74f2f87cc" providerId="LiveId" clId="{489A672E-0F15-4219-80A4-99AA16B3C769}" dt="2026-08-10T23:11:10.860" v="4437" actId="1036"/>
          <ac:spMkLst>
            <pc:docMk/>
            <pc:sldMk cId="489982138" sldId="258"/>
            <ac:spMk id="18" creationId="{F5CE8CBC-7472-45C2-A500-9AEC8326D806}"/>
          </ac:spMkLst>
        </pc:spChg>
        <pc:spChg chg="mod">
          <ac:chgData name="Matthew Coats" userId="8ea3fed74f2f87cc" providerId="LiveId" clId="{489A672E-0F15-4219-80A4-99AA16B3C769}" dt="2026-08-07T15:49:45.092" v="1057" actId="1037"/>
          <ac:spMkLst>
            <pc:docMk/>
            <pc:sldMk cId="489982138" sldId="258"/>
            <ac:spMk id="33" creationId="{00000000-0000-0000-0000-000000000000}"/>
          </ac:spMkLst>
        </pc:spChg>
        <pc:spChg chg="mod">
          <ac:chgData name="Matthew Coats" userId="8ea3fed74f2f87cc" providerId="LiveId" clId="{489A672E-0F15-4219-80A4-99AA16B3C769}" dt="2026-08-10T19:31:01.222" v="3707" actId="2711"/>
          <ac:spMkLst>
            <pc:docMk/>
            <pc:sldMk cId="489982138" sldId="258"/>
            <ac:spMk id="34" creationId="{00000000-0000-0000-0000-000000000000}"/>
          </ac:spMkLst>
        </pc:spChg>
        <pc:spChg chg="mod">
          <ac:chgData name="Matthew Coats" userId="8ea3fed74f2f87cc" providerId="LiveId" clId="{489A672E-0F15-4219-80A4-99AA16B3C769}" dt="2026-08-07T15:49:45.092" v="1057" actId="1037"/>
          <ac:spMkLst>
            <pc:docMk/>
            <pc:sldMk cId="489982138" sldId="258"/>
            <ac:spMk id="35" creationId="{00000000-0000-0000-0000-000000000000}"/>
          </ac:spMkLst>
        </pc:spChg>
        <pc:picChg chg="add mod">
          <ac:chgData name="Matthew Coats" userId="8ea3fed74f2f87cc" providerId="LiveId" clId="{489A672E-0F15-4219-80A4-99AA16B3C769}" dt="2026-08-11T01:50:36.554" v="5584" actId="1076"/>
          <ac:picMkLst>
            <pc:docMk/>
            <pc:sldMk cId="489982138" sldId="258"/>
            <ac:picMk id="2" creationId="{FC336429-B764-81E6-8702-87351614E6CD}"/>
          </ac:picMkLst>
        </pc:picChg>
        <pc:picChg chg="mod">
          <ac:chgData name="Matthew Coats" userId="8ea3fed74f2f87cc" providerId="LiveId" clId="{489A672E-0F15-4219-80A4-99AA16B3C769}" dt="2026-08-07T05:10:12.238" v="921" actId="1038"/>
          <ac:picMkLst>
            <pc:docMk/>
            <pc:sldMk cId="489982138" sldId="258"/>
            <ac:picMk id="26" creationId="{00000000-0000-0000-0000-000000000000}"/>
          </ac:picMkLst>
        </pc:picChg>
        <pc:picChg chg="mod">
          <ac:chgData name="Matthew Coats" userId="8ea3fed74f2f87cc" providerId="LiveId" clId="{489A672E-0F15-4219-80A4-99AA16B3C769}" dt="2026-08-07T05:10:12.238" v="921" actId="1038"/>
          <ac:picMkLst>
            <pc:docMk/>
            <pc:sldMk cId="489982138" sldId="258"/>
            <ac:picMk id="29" creationId="{00000000-0000-0000-0000-000000000000}"/>
          </ac:picMkLst>
        </pc:picChg>
        <pc:picChg chg="mod">
          <ac:chgData name="Matthew Coats" userId="8ea3fed74f2f87cc" providerId="LiveId" clId="{489A672E-0F15-4219-80A4-99AA16B3C769}" dt="2026-08-07T15:49:45.092" v="1057" actId="1037"/>
          <ac:picMkLst>
            <pc:docMk/>
            <pc:sldMk cId="489982138" sldId="258"/>
            <ac:picMk id="32" creationId="{00000000-0000-0000-0000-000000000000}"/>
          </ac:picMkLst>
        </pc:picChg>
      </pc:sldChg>
      <pc:sldChg chg="addSp delSp modSp mod">
        <pc:chgData name="Matthew Coats" userId="8ea3fed74f2f87cc" providerId="LiveId" clId="{489A672E-0F15-4219-80A4-99AA16B3C769}" dt="2026-08-11T01:50:01.087" v="5582" actId="1076"/>
        <pc:sldMkLst>
          <pc:docMk/>
          <pc:sldMk cId="526990435" sldId="261"/>
        </pc:sldMkLst>
        <pc:spChg chg="mod">
          <ac:chgData name="Matthew Coats" userId="8ea3fed74f2f87cc" providerId="LiveId" clId="{489A672E-0F15-4219-80A4-99AA16B3C769}" dt="2026-08-10T19:31:36.899" v="3710" actId="2711"/>
          <ac:spMkLst>
            <pc:docMk/>
            <pc:sldMk cId="526990435" sldId="261"/>
            <ac:spMk id="7" creationId="{F399925D-A22F-41D9-931C-5B28307A7516}"/>
          </ac:spMkLst>
        </pc:spChg>
        <pc:spChg chg="mod">
          <ac:chgData name="Matthew Coats" userId="8ea3fed74f2f87cc" providerId="LiveId" clId="{489A672E-0F15-4219-80A4-99AA16B3C769}" dt="2026-08-10T19:31:36.899" v="3710" actId="2711"/>
          <ac:spMkLst>
            <pc:docMk/>
            <pc:sldMk cId="526990435" sldId="261"/>
            <ac:spMk id="8" creationId="{0A1FA6D4-24C9-49ED-9850-2540114ED97B}"/>
          </ac:spMkLst>
        </pc:spChg>
        <pc:spChg chg="mod">
          <ac:chgData name="Matthew Coats" userId="8ea3fed74f2f87cc" providerId="LiveId" clId="{489A672E-0F15-4219-80A4-99AA16B3C769}" dt="2026-08-10T19:31:36.899" v="3710" actId="2711"/>
          <ac:spMkLst>
            <pc:docMk/>
            <pc:sldMk cId="526990435" sldId="261"/>
            <ac:spMk id="9" creationId="{07F1D07A-D298-40E3-BD19-CAFA95EA409A}"/>
          </ac:spMkLst>
        </pc:spChg>
        <pc:spChg chg="mod">
          <ac:chgData name="Matthew Coats" userId="8ea3fed74f2f87cc" providerId="LiveId" clId="{489A672E-0F15-4219-80A4-99AA16B3C769}" dt="2026-08-10T19:31:36.899" v="3710" actId="2711"/>
          <ac:spMkLst>
            <pc:docMk/>
            <pc:sldMk cId="526990435" sldId="261"/>
            <ac:spMk id="11" creationId="{D5E4C444-08A4-4781-B33F-20ECC50E1A6F}"/>
          </ac:spMkLst>
        </pc:spChg>
        <pc:spChg chg="mod">
          <ac:chgData name="Matthew Coats" userId="8ea3fed74f2f87cc" providerId="LiveId" clId="{489A672E-0F15-4219-80A4-99AA16B3C769}" dt="2026-08-10T19:31:36.899" v="3710" actId="2711"/>
          <ac:spMkLst>
            <pc:docMk/>
            <pc:sldMk cId="526990435" sldId="261"/>
            <ac:spMk id="13" creationId="{B6F30CE8-F380-4B8F-8ACA-4F9DBEB6C546}"/>
          </ac:spMkLst>
        </pc:spChg>
        <pc:spChg chg="mod">
          <ac:chgData name="Matthew Coats" userId="8ea3fed74f2f87cc" providerId="LiveId" clId="{489A672E-0F15-4219-80A4-99AA16B3C769}" dt="2026-08-06T15:09:06.487" v="231" actId="1076"/>
          <ac:spMkLst>
            <pc:docMk/>
            <pc:sldMk cId="526990435" sldId="261"/>
            <ac:spMk id="14" creationId="{7BDD0BDD-80B7-4CC3-8DCE-A0B4F6F128E1}"/>
          </ac:spMkLst>
        </pc:spChg>
        <pc:spChg chg="mod">
          <ac:chgData name="Matthew Coats" userId="8ea3fed74f2f87cc" providerId="LiveId" clId="{489A672E-0F15-4219-80A4-99AA16B3C769}" dt="2026-08-06T15:14:30.293" v="448" actId="1035"/>
          <ac:spMkLst>
            <pc:docMk/>
            <pc:sldMk cId="526990435" sldId="261"/>
            <ac:spMk id="15" creationId="{E6424DBE-A6A4-4069-936A-048F739D77F4}"/>
          </ac:spMkLst>
        </pc:spChg>
        <pc:spChg chg="mod">
          <ac:chgData name="Matthew Coats" userId="8ea3fed74f2f87cc" providerId="LiveId" clId="{489A672E-0F15-4219-80A4-99AA16B3C769}" dt="2026-08-06T15:09:56.649" v="260" actId="1076"/>
          <ac:spMkLst>
            <pc:docMk/>
            <pc:sldMk cId="526990435" sldId="261"/>
            <ac:spMk id="16" creationId="{4DFBECEF-C475-4920-8BEA-9132FC175B00}"/>
          </ac:spMkLst>
        </pc:spChg>
        <pc:spChg chg="mod">
          <ac:chgData name="Matthew Coats" userId="8ea3fed74f2f87cc" providerId="LiveId" clId="{489A672E-0F15-4219-80A4-99AA16B3C769}" dt="2026-08-10T19:31:36.899" v="3710" actId="2711"/>
          <ac:spMkLst>
            <pc:docMk/>
            <pc:sldMk cId="526990435" sldId="261"/>
            <ac:spMk id="19" creationId="{41DE06A9-B9EC-40EB-9CB2-41B3DBC3E88C}"/>
          </ac:spMkLst>
        </pc:spChg>
        <pc:spChg chg="mod">
          <ac:chgData name="Matthew Coats" userId="8ea3fed74f2f87cc" providerId="LiveId" clId="{489A672E-0F15-4219-80A4-99AA16B3C769}" dt="2026-08-10T23:05:35.183" v="4426" actId="20577"/>
          <ac:spMkLst>
            <pc:docMk/>
            <pc:sldMk cId="526990435" sldId="261"/>
            <ac:spMk id="20" creationId="{AFE345FA-A0B9-4DCA-8492-23EEE8B36D7E}"/>
          </ac:spMkLst>
        </pc:spChg>
        <pc:spChg chg="mod">
          <ac:chgData name="Matthew Coats" userId="8ea3fed74f2f87cc" providerId="LiveId" clId="{489A672E-0F15-4219-80A4-99AA16B3C769}" dt="2026-08-10T19:31:36.899" v="3710" actId="2711"/>
          <ac:spMkLst>
            <pc:docMk/>
            <pc:sldMk cId="526990435" sldId="261"/>
            <ac:spMk id="21" creationId="{6DC2213F-5FA3-4319-8E02-8E730586A292}"/>
          </ac:spMkLst>
        </pc:spChg>
        <pc:spChg chg="mod">
          <ac:chgData name="Matthew Coats" userId="8ea3fed74f2f87cc" providerId="LiveId" clId="{489A672E-0F15-4219-80A4-99AA16B3C769}" dt="2026-08-10T19:31:36.899" v="3710" actId="2711"/>
          <ac:spMkLst>
            <pc:docMk/>
            <pc:sldMk cId="526990435" sldId="261"/>
            <ac:spMk id="22" creationId="{C416C0A1-66BF-46D0-A62A-21D187B85F72}"/>
          </ac:spMkLst>
        </pc:spChg>
        <pc:spChg chg="mod">
          <ac:chgData name="Matthew Coats" userId="8ea3fed74f2f87cc" providerId="LiveId" clId="{489A672E-0F15-4219-80A4-99AA16B3C769}" dt="2026-08-10T19:31:36.899" v="3710" actId="2711"/>
          <ac:spMkLst>
            <pc:docMk/>
            <pc:sldMk cId="526990435" sldId="261"/>
            <ac:spMk id="25" creationId="{EF7429BA-8363-4EA2-AA61-1A23C36A52EE}"/>
          </ac:spMkLst>
        </pc:spChg>
        <pc:spChg chg="add mod">
          <ac:chgData name="Matthew Coats" userId="8ea3fed74f2f87cc" providerId="LiveId" clId="{489A672E-0F15-4219-80A4-99AA16B3C769}" dt="2026-08-06T15:14:53.667" v="460" actId="1036"/>
          <ac:spMkLst>
            <pc:docMk/>
            <pc:sldMk cId="526990435" sldId="261"/>
            <ac:spMk id="26" creationId="{59358834-F322-6B72-5B94-3A6E18D4BC82}"/>
          </ac:spMkLst>
        </pc:spChg>
        <pc:spChg chg="add mod">
          <ac:chgData name="Matthew Coats" userId="8ea3fed74f2f87cc" providerId="LiveId" clId="{489A672E-0F15-4219-80A4-99AA16B3C769}" dt="2026-08-10T19:31:36.899" v="3710" actId="2711"/>
          <ac:spMkLst>
            <pc:docMk/>
            <pc:sldMk cId="526990435" sldId="261"/>
            <ac:spMk id="28" creationId="{F7D4E98C-2C1C-575B-523B-A5EED80D0CFA}"/>
          </ac:spMkLst>
        </pc:spChg>
        <pc:spChg chg="add mod">
          <ac:chgData name="Matthew Coats" userId="8ea3fed74f2f87cc" providerId="LiveId" clId="{489A672E-0F15-4219-80A4-99AA16B3C769}" dt="2026-08-06T15:15:07.732" v="483" actId="1036"/>
          <ac:spMkLst>
            <pc:docMk/>
            <pc:sldMk cId="526990435" sldId="261"/>
            <ac:spMk id="30" creationId="{D50DBED7-FB93-7ABB-D9DD-08A01885A46D}"/>
          </ac:spMkLst>
        </pc:spChg>
        <pc:spChg chg="add mod">
          <ac:chgData name="Matthew Coats" userId="8ea3fed74f2f87cc" providerId="LiveId" clId="{489A672E-0F15-4219-80A4-99AA16B3C769}" dt="2026-08-06T15:15:07.732" v="483" actId="1036"/>
          <ac:spMkLst>
            <pc:docMk/>
            <pc:sldMk cId="526990435" sldId="261"/>
            <ac:spMk id="32" creationId="{F80D83BB-6706-622C-0D9C-36377308679B}"/>
          </ac:spMkLst>
        </pc:spChg>
        <pc:spChg chg="add mod">
          <ac:chgData name="Matthew Coats" userId="8ea3fed74f2f87cc" providerId="LiveId" clId="{489A672E-0F15-4219-80A4-99AA16B3C769}" dt="2026-08-06T15:15:59.544" v="505" actId="1076"/>
          <ac:spMkLst>
            <pc:docMk/>
            <pc:sldMk cId="526990435" sldId="261"/>
            <ac:spMk id="34" creationId="{1FC8F839-B8DB-7420-1D77-B1604F928323}"/>
          </ac:spMkLst>
        </pc:spChg>
        <pc:spChg chg="add mod">
          <ac:chgData name="Matthew Coats" userId="8ea3fed74f2f87cc" providerId="LiveId" clId="{489A672E-0F15-4219-80A4-99AA16B3C769}" dt="2026-08-06T15:15:59.544" v="505" actId="1076"/>
          <ac:spMkLst>
            <pc:docMk/>
            <pc:sldMk cId="526990435" sldId="261"/>
            <ac:spMk id="36" creationId="{043848D3-F339-CE9F-6ED1-179A869A41D6}"/>
          </ac:spMkLst>
        </pc:spChg>
        <pc:picChg chg="add mod">
          <ac:chgData name="Matthew Coats" userId="8ea3fed74f2f87cc" providerId="LiveId" clId="{489A672E-0F15-4219-80A4-99AA16B3C769}" dt="2026-08-11T01:50:01.087" v="5582" actId="1076"/>
          <ac:picMkLst>
            <pc:docMk/>
            <pc:sldMk cId="526990435" sldId="261"/>
            <ac:picMk id="17" creationId="{8F7DFB24-BCDD-F254-0151-2B1AD4E23E17}"/>
          </ac:picMkLst>
        </pc:picChg>
      </pc:sldChg>
      <pc:sldChg chg="addSp modSp add mod">
        <pc:chgData name="Matthew Coats" userId="8ea3fed74f2f87cc" providerId="LiveId" clId="{489A672E-0F15-4219-80A4-99AA16B3C769}" dt="2026-08-11T02:04:02.153" v="5643" actId="22"/>
        <pc:sldMkLst>
          <pc:docMk/>
          <pc:sldMk cId="90573780" sldId="262"/>
        </pc:sldMkLst>
        <pc:spChg chg="mod">
          <ac:chgData name="Matthew Coats" userId="8ea3fed74f2f87cc" providerId="LiveId" clId="{489A672E-0F15-4219-80A4-99AA16B3C769}" dt="2026-08-10T19:36:48.342" v="3735" actId="2711"/>
          <ac:spMkLst>
            <pc:docMk/>
            <pc:sldMk cId="90573780" sldId="262"/>
            <ac:spMk id="3" creationId="{B34AD6E5-EEA5-4EC2-A4A7-8D32AE7BEE7C}"/>
          </ac:spMkLst>
        </pc:spChg>
        <pc:spChg chg="mod">
          <ac:chgData name="Matthew Coats" userId="8ea3fed74f2f87cc" providerId="LiveId" clId="{489A672E-0F15-4219-80A4-99AA16B3C769}" dt="2026-08-10T19:36:48.342" v="3735" actId="2711"/>
          <ac:spMkLst>
            <pc:docMk/>
            <pc:sldMk cId="90573780" sldId="262"/>
            <ac:spMk id="4" creationId="{56BC427D-4DF7-4193-9B62-0982F69D483F}"/>
          </ac:spMkLst>
        </pc:spChg>
        <pc:spChg chg="mod">
          <ac:chgData name="Matthew Coats" userId="8ea3fed74f2f87cc" providerId="LiveId" clId="{489A672E-0F15-4219-80A4-99AA16B3C769}" dt="2026-08-10T19:36:48.342" v="3735" actId="2711"/>
          <ac:spMkLst>
            <pc:docMk/>
            <pc:sldMk cId="90573780" sldId="262"/>
            <ac:spMk id="5" creationId="{66E59144-C837-4F34-8836-FB5EC7B14CA5}"/>
          </ac:spMkLst>
        </pc:spChg>
        <pc:spChg chg="mod">
          <ac:chgData name="Matthew Coats" userId="8ea3fed74f2f87cc" providerId="LiveId" clId="{489A672E-0F15-4219-80A4-99AA16B3C769}" dt="2026-08-10T19:36:48.342" v="3735" actId="2711"/>
          <ac:spMkLst>
            <pc:docMk/>
            <pc:sldMk cId="90573780" sldId="262"/>
            <ac:spMk id="8" creationId="{0A1FA6D4-24C9-49ED-9850-2540114ED97B}"/>
          </ac:spMkLst>
        </pc:spChg>
        <pc:spChg chg="mod">
          <ac:chgData name="Matthew Coats" userId="8ea3fed74f2f87cc" providerId="LiveId" clId="{489A672E-0F15-4219-80A4-99AA16B3C769}" dt="2026-08-10T19:36:48.342" v="3735" actId="2711"/>
          <ac:spMkLst>
            <pc:docMk/>
            <pc:sldMk cId="90573780" sldId="262"/>
            <ac:spMk id="9" creationId="{07F1D07A-D298-40E3-BD19-CAFA95EA409A}"/>
          </ac:spMkLst>
        </pc:spChg>
        <pc:spChg chg="mod">
          <ac:chgData name="Matthew Coats" userId="8ea3fed74f2f87cc" providerId="LiveId" clId="{489A672E-0F15-4219-80A4-99AA16B3C769}" dt="2026-08-07T15:57:00.367" v="1067" actId="27636"/>
          <ac:spMkLst>
            <pc:docMk/>
            <pc:sldMk cId="90573780" sldId="262"/>
            <ac:spMk id="13" creationId="{B6F30CE8-F380-4B8F-8ACA-4F9DBEB6C546}"/>
          </ac:spMkLst>
        </pc:spChg>
        <pc:spChg chg="mod">
          <ac:chgData name="Matthew Coats" userId="8ea3fed74f2f87cc" providerId="LiveId" clId="{489A672E-0F15-4219-80A4-99AA16B3C769}" dt="2026-08-07T15:57:00.351" v="1066" actId="27636"/>
          <ac:spMkLst>
            <pc:docMk/>
            <pc:sldMk cId="90573780" sldId="262"/>
            <ac:spMk id="14" creationId="{7BDD0BDD-80B7-4CC3-8DCE-A0B4F6F128E1}"/>
          </ac:spMkLst>
        </pc:spChg>
        <pc:spChg chg="mod">
          <ac:chgData name="Matthew Coats" userId="8ea3fed74f2f87cc" providerId="LiveId" clId="{489A672E-0F15-4219-80A4-99AA16B3C769}" dt="2026-08-10T19:36:48.342" v="3735" actId="2711"/>
          <ac:spMkLst>
            <pc:docMk/>
            <pc:sldMk cId="90573780" sldId="262"/>
            <ac:spMk id="15" creationId="{E6424DBE-A6A4-4069-936A-048F739D77F4}"/>
          </ac:spMkLst>
        </pc:spChg>
        <pc:spChg chg="mod">
          <ac:chgData name="Matthew Coats" userId="8ea3fed74f2f87cc" providerId="LiveId" clId="{489A672E-0F15-4219-80A4-99AA16B3C769}" dt="2026-08-07T15:57:00.367" v="1070" actId="27636"/>
          <ac:spMkLst>
            <pc:docMk/>
            <pc:sldMk cId="90573780" sldId="262"/>
            <ac:spMk id="17" creationId="{5D88EBE5-4BFA-452A-96E2-420CB47624C5}"/>
          </ac:spMkLst>
        </pc:spChg>
        <pc:spChg chg="mod">
          <ac:chgData name="Matthew Coats" userId="8ea3fed74f2f87cc" providerId="LiveId" clId="{489A672E-0F15-4219-80A4-99AA16B3C769}" dt="2026-08-10T19:36:48.342" v="3735" actId="2711"/>
          <ac:spMkLst>
            <pc:docMk/>
            <pc:sldMk cId="90573780" sldId="262"/>
            <ac:spMk id="19" creationId="{41DE06A9-B9EC-40EB-9CB2-41B3DBC3E88C}"/>
          </ac:spMkLst>
        </pc:spChg>
        <pc:spChg chg="mod">
          <ac:chgData name="Matthew Coats" userId="8ea3fed74f2f87cc" providerId="LiveId" clId="{489A672E-0F15-4219-80A4-99AA16B3C769}" dt="2026-08-10T21:55:55.450" v="4151" actId="20577"/>
          <ac:spMkLst>
            <pc:docMk/>
            <pc:sldMk cId="90573780" sldId="262"/>
            <ac:spMk id="20" creationId="{AFE345FA-A0B9-4DCA-8492-23EEE8B36D7E}"/>
          </ac:spMkLst>
        </pc:spChg>
        <pc:spChg chg="mod">
          <ac:chgData name="Matthew Coats" userId="8ea3fed74f2f87cc" providerId="LiveId" clId="{489A672E-0F15-4219-80A4-99AA16B3C769}" dt="2026-08-10T19:36:48.342" v="3735" actId="2711"/>
          <ac:spMkLst>
            <pc:docMk/>
            <pc:sldMk cId="90573780" sldId="262"/>
            <ac:spMk id="21" creationId="{6DC2213F-5FA3-4319-8E02-8E730586A292}"/>
          </ac:spMkLst>
        </pc:spChg>
        <pc:spChg chg="mod">
          <ac:chgData name="Matthew Coats" userId="8ea3fed74f2f87cc" providerId="LiveId" clId="{489A672E-0F15-4219-80A4-99AA16B3C769}" dt="2026-08-07T15:38:24.769" v="1041" actId="14100"/>
          <ac:spMkLst>
            <pc:docMk/>
            <pc:sldMk cId="90573780" sldId="262"/>
            <ac:spMk id="22" creationId="{C416C0A1-66BF-46D0-A62A-21D187B85F72}"/>
          </ac:spMkLst>
        </pc:spChg>
        <pc:spChg chg="mod">
          <ac:chgData name="Matthew Coats" userId="8ea3fed74f2f87cc" providerId="LiveId" clId="{489A672E-0F15-4219-80A4-99AA16B3C769}" dt="2026-08-10T19:36:48.342" v="3735" actId="2711"/>
          <ac:spMkLst>
            <pc:docMk/>
            <pc:sldMk cId="90573780" sldId="262"/>
            <ac:spMk id="25" creationId="{EF7429BA-8363-4EA2-AA61-1A23C36A52EE}"/>
          </ac:spMkLst>
        </pc:spChg>
        <pc:picChg chg="add">
          <ac:chgData name="Matthew Coats" userId="8ea3fed74f2f87cc" providerId="LiveId" clId="{489A672E-0F15-4219-80A4-99AA16B3C769}" dt="2026-08-11T02:04:02.153" v="5643" actId="22"/>
          <ac:picMkLst>
            <pc:docMk/>
            <pc:sldMk cId="90573780" sldId="262"/>
            <ac:picMk id="27" creationId="{F8A827E5-18A6-BDFA-2FDA-E8611A0E6561}"/>
          </ac:picMkLst>
        </pc:picChg>
      </pc:sldChg>
      <pc:sldChg chg="addSp modSp mod">
        <pc:chgData name="Matthew Coats" userId="8ea3fed74f2f87cc" providerId="LiveId" clId="{489A672E-0F15-4219-80A4-99AA16B3C769}" dt="2026-08-11T01:59:28.503" v="5617" actId="1076"/>
        <pc:sldMkLst>
          <pc:docMk/>
          <pc:sldMk cId="543881831" sldId="268"/>
        </pc:sldMkLst>
        <pc:spChg chg="mod">
          <ac:chgData name="Matthew Coats" userId="8ea3fed74f2f87cc" providerId="LiveId" clId="{489A672E-0F15-4219-80A4-99AA16B3C769}" dt="2026-08-10T19:33:48.091" v="3719" actId="2711"/>
          <ac:spMkLst>
            <pc:docMk/>
            <pc:sldMk cId="543881831" sldId="268"/>
            <ac:spMk id="6" creationId="{24FBA572-4894-4B16-B9E4-0451914D9551}"/>
          </ac:spMkLst>
        </pc:spChg>
        <pc:spChg chg="mod">
          <ac:chgData name="Matthew Coats" userId="8ea3fed74f2f87cc" providerId="LiveId" clId="{489A672E-0F15-4219-80A4-99AA16B3C769}" dt="2026-08-10T19:33:48.091" v="3719" actId="2711"/>
          <ac:spMkLst>
            <pc:docMk/>
            <pc:sldMk cId="543881831" sldId="268"/>
            <ac:spMk id="7" creationId="{1B44E60E-4687-4C0E-94EF-F03EF49735EB}"/>
          </ac:spMkLst>
        </pc:spChg>
        <pc:spChg chg="mod">
          <ac:chgData name="Matthew Coats" userId="8ea3fed74f2f87cc" providerId="LiveId" clId="{489A672E-0F15-4219-80A4-99AA16B3C769}" dt="2026-08-10T19:33:48.091" v="3719" actId="2711"/>
          <ac:spMkLst>
            <pc:docMk/>
            <pc:sldMk cId="543881831" sldId="268"/>
            <ac:spMk id="8" creationId="{5EF0B051-2605-477B-BEB8-3A5A9B814223}"/>
          </ac:spMkLst>
        </pc:spChg>
        <pc:spChg chg="mod">
          <ac:chgData name="Matthew Coats" userId="8ea3fed74f2f87cc" providerId="LiveId" clId="{489A672E-0F15-4219-80A4-99AA16B3C769}" dt="2026-08-10T19:33:48.091" v="3719" actId="2711"/>
          <ac:spMkLst>
            <pc:docMk/>
            <pc:sldMk cId="543881831" sldId="268"/>
            <ac:spMk id="9" creationId="{6090B21B-0B89-4BD0-9DDD-A564F801CBA8}"/>
          </ac:spMkLst>
        </pc:spChg>
        <pc:spChg chg="mod">
          <ac:chgData name="Matthew Coats" userId="8ea3fed74f2f87cc" providerId="LiveId" clId="{489A672E-0F15-4219-80A4-99AA16B3C769}" dt="2026-08-10T19:33:48.091" v="3719" actId="2711"/>
          <ac:spMkLst>
            <pc:docMk/>
            <pc:sldMk cId="543881831" sldId="268"/>
            <ac:spMk id="11" creationId="{6F133700-6AF9-4E75-9649-EB03B06279F4}"/>
          </ac:spMkLst>
        </pc:spChg>
        <pc:spChg chg="mod">
          <ac:chgData name="Matthew Coats" userId="8ea3fed74f2f87cc" providerId="LiveId" clId="{489A672E-0F15-4219-80A4-99AA16B3C769}" dt="2026-08-10T21:46:23.128" v="4142" actId="12"/>
          <ac:spMkLst>
            <pc:docMk/>
            <pc:sldMk cId="543881831" sldId="268"/>
            <ac:spMk id="14" creationId="{40D10F31-6311-4686-953B-684258CDD0B0}"/>
          </ac:spMkLst>
        </pc:spChg>
        <pc:spChg chg="mod">
          <ac:chgData name="Matthew Coats" userId="8ea3fed74f2f87cc" providerId="LiveId" clId="{489A672E-0F15-4219-80A4-99AA16B3C769}" dt="2026-08-10T19:33:48.091" v="3719" actId="2711"/>
          <ac:spMkLst>
            <pc:docMk/>
            <pc:sldMk cId="543881831" sldId="268"/>
            <ac:spMk id="15" creationId="{28B81CCE-9B91-4FD3-858C-DF320408446A}"/>
          </ac:spMkLst>
        </pc:spChg>
        <pc:spChg chg="mod">
          <ac:chgData name="Matthew Coats" userId="8ea3fed74f2f87cc" providerId="LiveId" clId="{489A672E-0F15-4219-80A4-99AA16B3C769}" dt="2026-08-10T21:46:35.562" v="4143" actId="12"/>
          <ac:spMkLst>
            <pc:docMk/>
            <pc:sldMk cId="543881831" sldId="268"/>
            <ac:spMk id="16" creationId="{E7D410D9-64BF-4C87-869A-A6C0E06E9DA1}"/>
          </ac:spMkLst>
        </pc:spChg>
        <pc:spChg chg="mod">
          <ac:chgData name="Matthew Coats" userId="8ea3fed74f2f87cc" providerId="LiveId" clId="{489A672E-0F15-4219-80A4-99AA16B3C769}" dt="2026-08-10T19:33:48.091" v="3719" actId="2711"/>
          <ac:spMkLst>
            <pc:docMk/>
            <pc:sldMk cId="543881831" sldId="268"/>
            <ac:spMk id="19" creationId="{CF8F426D-071D-45E3-9A0B-E76AD65D436D}"/>
          </ac:spMkLst>
        </pc:spChg>
        <pc:spChg chg="mod">
          <ac:chgData name="Matthew Coats" userId="8ea3fed74f2f87cc" providerId="LiveId" clId="{489A672E-0F15-4219-80A4-99AA16B3C769}" dt="2026-08-10T19:33:48.091" v="3719" actId="2711"/>
          <ac:spMkLst>
            <pc:docMk/>
            <pc:sldMk cId="543881831" sldId="268"/>
            <ac:spMk id="20" creationId="{6EF8A7DC-C595-468E-8F0B-C70FA591E98F}"/>
          </ac:spMkLst>
        </pc:spChg>
        <pc:picChg chg="add mod">
          <ac:chgData name="Matthew Coats" userId="8ea3fed74f2f87cc" providerId="LiveId" clId="{489A672E-0F15-4219-80A4-99AA16B3C769}" dt="2026-08-11T01:59:28.503" v="5617" actId="1076"/>
          <ac:picMkLst>
            <pc:docMk/>
            <pc:sldMk cId="543881831" sldId="268"/>
            <ac:picMk id="2" creationId="{28324F65-D3CD-09ED-6616-2B2CE00C248B}"/>
          </ac:picMkLst>
        </pc:picChg>
      </pc:sldChg>
      <pc:sldChg chg="addSp modSp mod">
        <pc:chgData name="Matthew Coats" userId="8ea3fed74f2f87cc" providerId="LiveId" clId="{489A672E-0F15-4219-80A4-99AA16B3C769}" dt="2026-08-11T01:59:42.020" v="5619" actId="1076"/>
        <pc:sldMkLst>
          <pc:docMk/>
          <pc:sldMk cId="1178225180" sldId="269"/>
        </pc:sldMkLst>
        <pc:spChg chg="mod">
          <ac:chgData name="Matthew Coats" userId="8ea3fed74f2f87cc" providerId="LiveId" clId="{489A672E-0F15-4219-80A4-99AA16B3C769}" dt="2026-08-10T19:33:59.877" v="3720" actId="2711"/>
          <ac:spMkLst>
            <pc:docMk/>
            <pc:sldMk cId="1178225180" sldId="269"/>
            <ac:spMk id="4" creationId="{852F7CDD-FBCE-406D-8992-5FD4AE3B1172}"/>
          </ac:spMkLst>
        </pc:spChg>
        <pc:spChg chg="mod">
          <ac:chgData name="Matthew Coats" userId="8ea3fed74f2f87cc" providerId="LiveId" clId="{489A672E-0F15-4219-80A4-99AA16B3C769}" dt="2026-08-06T09:29:01.390" v="50" actId="27636"/>
          <ac:spMkLst>
            <pc:docMk/>
            <pc:sldMk cId="1178225180" sldId="269"/>
            <ac:spMk id="5" creationId="{392BCEA5-E748-4FFF-8A0B-8B2F9FB789E1}"/>
          </ac:spMkLst>
        </pc:spChg>
        <pc:spChg chg="mod">
          <ac:chgData name="Matthew Coats" userId="8ea3fed74f2f87cc" providerId="LiveId" clId="{489A672E-0F15-4219-80A4-99AA16B3C769}" dt="2026-08-10T19:33:59.877" v="3720" actId="2711"/>
          <ac:spMkLst>
            <pc:docMk/>
            <pc:sldMk cId="1178225180" sldId="269"/>
            <ac:spMk id="9" creationId="{1D1C1E82-3BDA-4303-A045-B334DB593E05}"/>
          </ac:spMkLst>
        </pc:spChg>
        <pc:spChg chg="mod">
          <ac:chgData name="Matthew Coats" userId="8ea3fed74f2f87cc" providerId="LiveId" clId="{489A672E-0F15-4219-80A4-99AA16B3C769}" dt="2026-08-10T19:33:59.877" v="3720" actId="2711"/>
          <ac:spMkLst>
            <pc:docMk/>
            <pc:sldMk cId="1178225180" sldId="269"/>
            <ac:spMk id="10" creationId="{205B606F-2E82-4698-98C7-2EB600E02C03}"/>
          </ac:spMkLst>
        </pc:spChg>
        <pc:spChg chg="mod">
          <ac:chgData name="Matthew Coats" userId="8ea3fed74f2f87cc" providerId="LiveId" clId="{489A672E-0F15-4219-80A4-99AA16B3C769}" dt="2026-08-11T00:06:35.281" v="5041" actId="20577"/>
          <ac:spMkLst>
            <pc:docMk/>
            <pc:sldMk cId="1178225180" sldId="269"/>
            <ac:spMk id="11" creationId="{76B378E6-F7CA-4241-9808-E582DF054489}"/>
          </ac:spMkLst>
        </pc:spChg>
        <pc:spChg chg="mod">
          <ac:chgData name="Matthew Coats" userId="8ea3fed74f2f87cc" providerId="LiveId" clId="{489A672E-0F15-4219-80A4-99AA16B3C769}" dt="2026-08-10T21:47:06.447" v="4145" actId="12"/>
          <ac:spMkLst>
            <pc:docMk/>
            <pc:sldMk cId="1178225180" sldId="269"/>
            <ac:spMk id="13" creationId="{F6B17B0A-53CE-40F9-B1AC-A683081E3BA9}"/>
          </ac:spMkLst>
        </pc:spChg>
        <pc:spChg chg="mod">
          <ac:chgData name="Matthew Coats" userId="8ea3fed74f2f87cc" providerId="LiveId" clId="{489A672E-0F15-4219-80A4-99AA16B3C769}" dt="2026-08-10T19:33:59.877" v="3720" actId="2711"/>
          <ac:spMkLst>
            <pc:docMk/>
            <pc:sldMk cId="1178225180" sldId="269"/>
            <ac:spMk id="14" creationId="{5E6929B0-DABD-4292-A72D-717CAD6FDA4B}"/>
          </ac:spMkLst>
        </pc:spChg>
        <pc:spChg chg="mod">
          <ac:chgData name="Matthew Coats" userId="8ea3fed74f2f87cc" providerId="LiveId" clId="{489A672E-0F15-4219-80A4-99AA16B3C769}" dt="2026-08-10T21:47:11.036" v="4146" actId="12"/>
          <ac:spMkLst>
            <pc:docMk/>
            <pc:sldMk cId="1178225180" sldId="269"/>
            <ac:spMk id="16" creationId="{D940DC3E-60E6-430F-B38A-415380390EB3}"/>
          </ac:spMkLst>
        </pc:spChg>
        <pc:spChg chg="mod">
          <ac:chgData name="Matthew Coats" userId="8ea3fed74f2f87cc" providerId="LiveId" clId="{489A672E-0F15-4219-80A4-99AA16B3C769}" dt="2026-08-10T19:33:59.877" v="3720" actId="2711"/>
          <ac:spMkLst>
            <pc:docMk/>
            <pc:sldMk cId="1178225180" sldId="269"/>
            <ac:spMk id="18" creationId="{2EA54B45-653C-4567-899E-250901218878}"/>
          </ac:spMkLst>
        </pc:spChg>
        <pc:spChg chg="mod">
          <ac:chgData name="Matthew Coats" userId="8ea3fed74f2f87cc" providerId="LiveId" clId="{489A672E-0F15-4219-80A4-99AA16B3C769}" dt="2026-08-06T09:29:01.392" v="51" actId="27636"/>
          <ac:spMkLst>
            <pc:docMk/>
            <pc:sldMk cId="1178225180" sldId="269"/>
            <ac:spMk id="19" creationId="{BCC36FEC-B254-4DAE-96AE-4F5E08846F19}"/>
          </ac:spMkLst>
        </pc:spChg>
        <pc:spChg chg="mod">
          <ac:chgData name="Matthew Coats" userId="8ea3fed74f2f87cc" providerId="LiveId" clId="{489A672E-0F15-4219-80A4-99AA16B3C769}" dt="2026-08-10T19:33:59.877" v="3720" actId="2711"/>
          <ac:spMkLst>
            <pc:docMk/>
            <pc:sldMk cId="1178225180" sldId="269"/>
            <ac:spMk id="20" creationId="{229F204E-E7C5-4157-AA7F-8B8DC2C5AFBD}"/>
          </ac:spMkLst>
        </pc:spChg>
        <pc:spChg chg="mod">
          <ac:chgData name="Matthew Coats" userId="8ea3fed74f2f87cc" providerId="LiveId" clId="{489A672E-0F15-4219-80A4-99AA16B3C769}" dt="2026-08-10T19:33:59.877" v="3720" actId="2711"/>
          <ac:spMkLst>
            <pc:docMk/>
            <pc:sldMk cId="1178225180" sldId="269"/>
            <ac:spMk id="21" creationId="{02EBE27E-D0A1-4ED4-95E8-D60542B6B714}"/>
          </ac:spMkLst>
        </pc:spChg>
        <pc:spChg chg="mod">
          <ac:chgData name="Matthew Coats" userId="8ea3fed74f2f87cc" providerId="LiveId" clId="{489A672E-0F15-4219-80A4-99AA16B3C769}" dt="2026-08-10T19:33:59.877" v="3720" actId="2711"/>
          <ac:spMkLst>
            <pc:docMk/>
            <pc:sldMk cId="1178225180" sldId="269"/>
            <ac:spMk id="22" creationId="{ADF92EED-103F-4FA2-ADA1-0666523EF0C3}"/>
          </ac:spMkLst>
        </pc:spChg>
        <pc:picChg chg="add mod">
          <ac:chgData name="Matthew Coats" userId="8ea3fed74f2f87cc" providerId="LiveId" clId="{489A672E-0F15-4219-80A4-99AA16B3C769}" dt="2026-08-11T01:59:42.020" v="5619" actId="1076"/>
          <ac:picMkLst>
            <pc:docMk/>
            <pc:sldMk cId="1178225180" sldId="269"/>
            <ac:picMk id="2" creationId="{1FE5E3A6-C575-D22C-9724-D86AC2FCCE1F}"/>
          </ac:picMkLst>
        </pc:picChg>
      </pc:sldChg>
      <pc:sldChg chg="addSp modSp mod">
        <pc:chgData name="Matthew Coats" userId="8ea3fed74f2f87cc" providerId="LiveId" clId="{489A672E-0F15-4219-80A4-99AA16B3C769}" dt="2026-08-11T01:59:57.954" v="5621" actId="1076"/>
        <pc:sldMkLst>
          <pc:docMk/>
          <pc:sldMk cId="543881831" sldId="271"/>
        </pc:sldMkLst>
        <pc:spChg chg="mod">
          <ac:chgData name="Matthew Coats" userId="8ea3fed74f2f87cc" providerId="LiveId" clId="{489A672E-0F15-4219-80A4-99AA16B3C769}" dt="2026-08-10T19:34:16.498" v="3721" actId="2711"/>
          <ac:spMkLst>
            <pc:docMk/>
            <pc:sldMk cId="543881831" sldId="271"/>
            <ac:spMk id="3" creationId="{119E7983-9732-4F9F-A0C5-CD486CA26A8B}"/>
          </ac:spMkLst>
        </pc:spChg>
        <pc:spChg chg="mod">
          <ac:chgData name="Matthew Coats" userId="8ea3fed74f2f87cc" providerId="LiveId" clId="{489A672E-0F15-4219-80A4-99AA16B3C769}" dt="2026-08-10T19:34:16.498" v="3721" actId="2711"/>
          <ac:spMkLst>
            <pc:docMk/>
            <pc:sldMk cId="543881831" sldId="271"/>
            <ac:spMk id="4" creationId="{05C69A02-1924-4F38-AEC4-8A9DD1A797C9}"/>
          </ac:spMkLst>
        </pc:spChg>
        <pc:spChg chg="mod">
          <ac:chgData name="Matthew Coats" userId="8ea3fed74f2f87cc" providerId="LiveId" clId="{489A672E-0F15-4219-80A4-99AA16B3C769}" dt="2026-08-10T19:34:16.498" v="3721" actId="2711"/>
          <ac:spMkLst>
            <pc:docMk/>
            <pc:sldMk cId="543881831" sldId="271"/>
            <ac:spMk id="5" creationId="{0C78AA37-3656-4FF2-86CB-E31C2E081CA6}"/>
          </ac:spMkLst>
        </pc:spChg>
        <pc:spChg chg="mod">
          <ac:chgData name="Matthew Coats" userId="8ea3fed74f2f87cc" providerId="LiveId" clId="{489A672E-0F15-4219-80A4-99AA16B3C769}" dt="2026-08-06T09:29:01.425" v="58" actId="27636"/>
          <ac:spMkLst>
            <pc:docMk/>
            <pc:sldMk cId="543881831" sldId="271"/>
            <ac:spMk id="6" creationId="{24FBA572-4894-4B16-B9E4-0451914D9551}"/>
          </ac:spMkLst>
        </pc:spChg>
        <pc:spChg chg="mod">
          <ac:chgData name="Matthew Coats" userId="8ea3fed74f2f87cc" providerId="LiveId" clId="{489A672E-0F15-4219-80A4-99AA16B3C769}" dt="2026-08-11T01:15:11.973" v="5360" actId="20577"/>
          <ac:spMkLst>
            <pc:docMk/>
            <pc:sldMk cId="543881831" sldId="271"/>
            <ac:spMk id="8" creationId="{5EF0B051-2605-477B-BEB8-3A5A9B814223}"/>
          </ac:spMkLst>
        </pc:spChg>
        <pc:spChg chg="mod">
          <ac:chgData name="Matthew Coats" userId="8ea3fed74f2f87cc" providerId="LiveId" clId="{489A672E-0F15-4219-80A4-99AA16B3C769}" dt="2026-08-10T19:34:16.498" v="3721" actId="2711"/>
          <ac:spMkLst>
            <pc:docMk/>
            <pc:sldMk cId="543881831" sldId="271"/>
            <ac:spMk id="10" creationId="{27B99DD3-EFD2-4A91-9BCB-CAE0D9506FCC}"/>
          </ac:spMkLst>
        </pc:spChg>
        <pc:spChg chg="mod">
          <ac:chgData name="Matthew Coats" userId="8ea3fed74f2f87cc" providerId="LiveId" clId="{489A672E-0F15-4219-80A4-99AA16B3C769}" dt="2026-08-10T19:34:16.498" v="3721" actId="2711"/>
          <ac:spMkLst>
            <pc:docMk/>
            <pc:sldMk cId="543881831" sldId="271"/>
            <ac:spMk id="12" creationId="{20AA6842-D96F-45BF-8309-70F043AFF59B}"/>
          </ac:spMkLst>
        </pc:spChg>
        <pc:spChg chg="mod">
          <ac:chgData name="Matthew Coats" userId="8ea3fed74f2f87cc" providerId="LiveId" clId="{489A672E-0F15-4219-80A4-99AA16B3C769}" dt="2026-08-10T19:34:16.498" v="3721" actId="2711"/>
          <ac:spMkLst>
            <pc:docMk/>
            <pc:sldMk cId="543881831" sldId="271"/>
            <ac:spMk id="13" creationId="{14B04941-7ACC-4673-AD96-251C8FCB485D}"/>
          </ac:spMkLst>
        </pc:spChg>
        <pc:spChg chg="mod">
          <ac:chgData name="Matthew Coats" userId="8ea3fed74f2f87cc" providerId="LiveId" clId="{489A672E-0F15-4219-80A4-99AA16B3C769}" dt="2026-08-10T21:47:20.965" v="4147" actId="12"/>
          <ac:spMkLst>
            <pc:docMk/>
            <pc:sldMk cId="543881831" sldId="271"/>
            <ac:spMk id="14" creationId="{40D10F31-6311-4686-953B-684258CDD0B0}"/>
          </ac:spMkLst>
        </pc:spChg>
        <pc:spChg chg="mod">
          <ac:chgData name="Matthew Coats" userId="8ea3fed74f2f87cc" providerId="LiveId" clId="{489A672E-0F15-4219-80A4-99AA16B3C769}" dt="2026-08-10T21:47:26.206" v="4148" actId="12"/>
          <ac:spMkLst>
            <pc:docMk/>
            <pc:sldMk cId="543881831" sldId="271"/>
            <ac:spMk id="16" creationId="{E7D410D9-64BF-4C87-869A-A6C0E06E9DA1}"/>
          </ac:spMkLst>
        </pc:spChg>
        <pc:spChg chg="mod">
          <ac:chgData name="Matthew Coats" userId="8ea3fed74f2f87cc" providerId="LiveId" clId="{489A672E-0F15-4219-80A4-99AA16B3C769}" dt="2026-08-10T19:34:16.498" v="3721" actId="2711"/>
          <ac:spMkLst>
            <pc:docMk/>
            <pc:sldMk cId="543881831" sldId="271"/>
            <ac:spMk id="17" creationId="{236F8B5D-5E43-40CA-B133-6CDED5590E8E}"/>
          </ac:spMkLst>
        </pc:spChg>
        <pc:spChg chg="mod">
          <ac:chgData name="Matthew Coats" userId="8ea3fed74f2f87cc" providerId="LiveId" clId="{489A672E-0F15-4219-80A4-99AA16B3C769}" dt="2026-08-10T19:34:16.498" v="3721" actId="2711"/>
          <ac:spMkLst>
            <pc:docMk/>
            <pc:sldMk cId="543881831" sldId="271"/>
            <ac:spMk id="18" creationId="{93C5D7FE-FA3B-49E9-81A0-4B7BC5905261}"/>
          </ac:spMkLst>
        </pc:spChg>
        <pc:spChg chg="mod">
          <ac:chgData name="Matthew Coats" userId="8ea3fed74f2f87cc" providerId="LiveId" clId="{489A672E-0F15-4219-80A4-99AA16B3C769}" dt="2026-08-10T19:34:16.498" v="3721" actId="2711"/>
          <ac:spMkLst>
            <pc:docMk/>
            <pc:sldMk cId="543881831" sldId="271"/>
            <ac:spMk id="21" creationId="{EF116104-DF60-4648-BBF2-57F7844EE3D3}"/>
          </ac:spMkLst>
        </pc:spChg>
        <pc:picChg chg="add mod">
          <ac:chgData name="Matthew Coats" userId="8ea3fed74f2f87cc" providerId="LiveId" clId="{489A672E-0F15-4219-80A4-99AA16B3C769}" dt="2026-08-11T01:59:57.954" v="5621" actId="1076"/>
          <ac:picMkLst>
            <pc:docMk/>
            <pc:sldMk cId="543881831" sldId="271"/>
            <ac:picMk id="2" creationId="{4A7069F4-9ECA-996A-3552-EF083F4F53E4}"/>
          </ac:picMkLst>
        </pc:picChg>
      </pc:sldChg>
      <pc:sldChg chg="addSp modSp mod">
        <pc:chgData name="Matthew Coats" userId="8ea3fed74f2f87cc" providerId="LiveId" clId="{489A672E-0F15-4219-80A4-99AA16B3C769}" dt="2026-08-11T02:00:09.781" v="5623" actId="1076"/>
        <pc:sldMkLst>
          <pc:docMk/>
          <pc:sldMk cId="1034612360" sldId="272"/>
        </pc:sldMkLst>
        <pc:spChg chg="mod">
          <ac:chgData name="Matthew Coats" userId="8ea3fed74f2f87cc" providerId="LiveId" clId="{489A672E-0F15-4219-80A4-99AA16B3C769}" dt="2026-08-11T01:16:04.303" v="5372" actId="1038"/>
          <ac:spMkLst>
            <pc:docMk/>
            <pc:sldMk cId="1034612360" sldId="272"/>
            <ac:spMk id="4" creationId="{7BC01E94-4F6B-4E96-BCC1-9D1D03E30E01}"/>
          </ac:spMkLst>
        </pc:spChg>
        <pc:spChg chg="mod">
          <ac:chgData name="Matthew Coats" userId="8ea3fed74f2f87cc" providerId="LiveId" clId="{489A672E-0F15-4219-80A4-99AA16B3C769}" dt="2026-08-11T01:16:04.303" v="5372" actId="1038"/>
          <ac:spMkLst>
            <pc:docMk/>
            <pc:sldMk cId="1034612360" sldId="272"/>
            <ac:spMk id="8" creationId="{F0A608D6-8AED-486A-925E-D95E1A83037D}"/>
          </ac:spMkLst>
        </pc:spChg>
        <pc:spChg chg="mod">
          <ac:chgData name="Matthew Coats" userId="8ea3fed74f2f87cc" providerId="LiveId" clId="{489A672E-0F15-4219-80A4-99AA16B3C769}" dt="2026-08-10T19:34:25.949" v="3722" actId="2711"/>
          <ac:spMkLst>
            <pc:docMk/>
            <pc:sldMk cId="1034612360" sldId="272"/>
            <ac:spMk id="10" creationId="{C4692E2A-B88E-408E-B0B7-2001D699F5CE}"/>
          </ac:spMkLst>
        </pc:spChg>
        <pc:spChg chg="mod">
          <ac:chgData name="Matthew Coats" userId="8ea3fed74f2f87cc" providerId="LiveId" clId="{489A672E-0F15-4219-80A4-99AA16B3C769}" dt="2026-08-10T19:34:25.949" v="3722" actId="2711"/>
          <ac:spMkLst>
            <pc:docMk/>
            <pc:sldMk cId="1034612360" sldId="272"/>
            <ac:spMk id="11" creationId="{D2A3D5AD-A18E-4A67-A7B4-7F38B1CC7D17}"/>
          </ac:spMkLst>
        </pc:spChg>
        <pc:spChg chg="mod">
          <ac:chgData name="Matthew Coats" userId="8ea3fed74f2f87cc" providerId="LiveId" clId="{489A672E-0F15-4219-80A4-99AA16B3C769}" dt="2026-08-11T01:16:04.303" v="5372" actId="1038"/>
          <ac:spMkLst>
            <pc:docMk/>
            <pc:sldMk cId="1034612360" sldId="272"/>
            <ac:spMk id="13" creationId="{B3E8671A-95A8-404C-9FE5-CFB14A305E54}"/>
          </ac:spMkLst>
        </pc:spChg>
        <pc:spChg chg="mod">
          <ac:chgData name="Matthew Coats" userId="8ea3fed74f2f87cc" providerId="LiveId" clId="{489A672E-0F15-4219-80A4-99AA16B3C769}" dt="2026-08-10T19:34:25.949" v="3722" actId="2711"/>
          <ac:spMkLst>
            <pc:docMk/>
            <pc:sldMk cId="1034612360" sldId="272"/>
            <ac:spMk id="14" creationId="{03010B48-DEDF-46B1-80BB-4D9C8DDD227E}"/>
          </ac:spMkLst>
        </pc:spChg>
        <pc:spChg chg="mod">
          <ac:chgData name="Matthew Coats" userId="8ea3fed74f2f87cc" providerId="LiveId" clId="{489A672E-0F15-4219-80A4-99AA16B3C769}" dt="2026-08-11T01:16:04.303" v="5372" actId="1038"/>
          <ac:spMkLst>
            <pc:docMk/>
            <pc:sldMk cId="1034612360" sldId="272"/>
            <ac:spMk id="15" creationId="{2CDAD51F-B920-4358-89E9-363B8493D8F0}"/>
          </ac:spMkLst>
        </pc:spChg>
        <pc:spChg chg="mod">
          <ac:chgData name="Matthew Coats" userId="8ea3fed74f2f87cc" providerId="LiveId" clId="{489A672E-0F15-4219-80A4-99AA16B3C769}" dt="2026-08-10T19:34:25.949" v="3722" actId="2711"/>
          <ac:spMkLst>
            <pc:docMk/>
            <pc:sldMk cId="1034612360" sldId="272"/>
            <ac:spMk id="17" creationId="{EF0A521D-46DD-4E8A-821F-BC8CACEFC086}"/>
          </ac:spMkLst>
        </pc:spChg>
        <pc:spChg chg="mod">
          <ac:chgData name="Matthew Coats" userId="8ea3fed74f2f87cc" providerId="LiveId" clId="{489A672E-0F15-4219-80A4-99AA16B3C769}" dt="2026-08-11T01:16:04.303" v="5372" actId="1038"/>
          <ac:spMkLst>
            <pc:docMk/>
            <pc:sldMk cId="1034612360" sldId="272"/>
            <ac:spMk id="18" creationId="{CEA541F5-FD6C-4770-9D70-2B9680BFB247}"/>
          </ac:spMkLst>
        </pc:spChg>
        <pc:spChg chg="mod">
          <ac:chgData name="Matthew Coats" userId="8ea3fed74f2f87cc" providerId="LiveId" clId="{489A672E-0F15-4219-80A4-99AA16B3C769}" dt="2026-08-10T19:34:25.949" v="3722" actId="2711"/>
          <ac:spMkLst>
            <pc:docMk/>
            <pc:sldMk cId="1034612360" sldId="272"/>
            <ac:spMk id="21" creationId="{E0AA6063-46FC-4358-9CA0-B6B79F93CE88}"/>
          </ac:spMkLst>
        </pc:spChg>
        <pc:spChg chg="mod">
          <ac:chgData name="Matthew Coats" userId="8ea3fed74f2f87cc" providerId="LiveId" clId="{489A672E-0F15-4219-80A4-99AA16B3C769}" dt="2026-08-10T19:34:25.949" v="3722" actId="2711"/>
          <ac:spMkLst>
            <pc:docMk/>
            <pc:sldMk cId="1034612360" sldId="272"/>
            <ac:spMk id="22" creationId="{CEFD5989-5CEF-4113-B805-75C7949C2780}"/>
          </ac:spMkLst>
        </pc:spChg>
        <pc:spChg chg="mod">
          <ac:chgData name="Matthew Coats" userId="8ea3fed74f2f87cc" providerId="LiveId" clId="{489A672E-0F15-4219-80A4-99AA16B3C769}" dt="2026-08-11T01:16:04.303" v="5372" actId="1038"/>
          <ac:spMkLst>
            <pc:docMk/>
            <pc:sldMk cId="1034612360" sldId="272"/>
            <ac:spMk id="23" creationId="{F9E998CE-25EF-4EA7-BA73-46E76AAA7B46}"/>
          </ac:spMkLst>
        </pc:spChg>
        <pc:spChg chg="mod">
          <ac:chgData name="Matthew Coats" userId="8ea3fed74f2f87cc" providerId="LiveId" clId="{489A672E-0F15-4219-80A4-99AA16B3C769}" dt="2026-08-10T19:34:25.949" v="3722" actId="2711"/>
          <ac:spMkLst>
            <pc:docMk/>
            <pc:sldMk cId="1034612360" sldId="272"/>
            <ac:spMk id="25" creationId="{69EEA5C6-7079-4B09-9D92-4F93CA850FEF}"/>
          </ac:spMkLst>
        </pc:spChg>
        <pc:spChg chg="mod">
          <ac:chgData name="Matthew Coats" userId="8ea3fed74f2f87cc" providerId="LiveId" clId="{489A672E-0F15-4219-80A4-99AA16B3C769}" dt="2026-08-11T01:16:56.361" v="5415" actId="1038"/>
          <ac:spMkLst>
            <pc:docMk/>
            <pc:sldMk cId="1034612360" sldId="272"/>
            <ac:spMk id="26" creationId="{55D36604-3F6C-443F-91B7-81D02339AABE}"/>
          </ac:spMkLst>
        </pc:spChg>
        <pc:spChg chg="mod">
          <ac:chgData name="Matthew Coats" userId="8ea3fed74f2f87cc" providerId="LiveId" clId="{489A672E-0F15-4219-80A4-99AA16B3C769}" dt="2026-08-11T01:16:56.361" v="5415" actId="1038"/>
          <ac:spMkLst>
            <pc:docMk/>
            <pc:sldMk cId="1034612360" sldId="272"/>
            <ac:spMk id="27" creationId="{1BCFA479-5D27-44C0-825C-9041670961F0}"/>
          </ac:spMkLst>
        </pc:spChg>
        <pc:spChg chg="mod">
          <ac:chgData name="Matthew Coats" userId="8ea3fed74f2f87cc" providerId="LiveId" clId="{489A672E-0F15-4219-80A4-99AA16B3C769}" dt="2026-08-11T01:16:56.361" v="5415" actId="1038"/>
          <ac:spMkLst>
            <pc:docMk/>
            <pc:sldMk cId="1034612360" sldId="272"/>
            <ac:spMk id="28" creationId="{2DC1E0BB-6CA5-4329-BF90-49E7EDBFC00A}"/>
          </ac:spMkLst>
        </pc:spChg>
        <pc:spChg chg="mod">
          <ac:chgData name="Matthew Coats" userId="8ea3fed74f2f87cc" providerId="LiveId" clId="{489A672E-0F15-4219-80A4-99AA16B3C769}" dt="2026-08-11T01:16:56.361" v="5415" actId="1038"/>
          <ac:spMkLst>
            <pc:docMk/>
            <pc:sldMk cId="1034612360" sldId="272"/>
            <ac:spMk id="29" creationId="{CDE13581-DE08-4EE9-ABD3-9313881272A8}"/>
          </ac:spMkLst>
        </pc:spChg>
        <pc:spChg chg="mod">
          <ac:chgData name="Matthew Coats" userId="8ea3fed74f2f87cc" providerId="LiveId" clId="{489A672E-0F15-4219-80A4-99AA16B3C769}" dt="2026-08-11T01:16:56.361" v="5415" actId="1038"/>
          <ac:spMkLst>
            <pc:docMk/>
            <pc:sldMk cId="1034612360" sldId="272"/>
            <ac:spMk id="30" creationId="{DB4DBD82-8B10-4E75-A228-3F49F1F07516}"/>
          </ac:spMkLst>
        </pc:spChg>
        <pc:spChg chg="mod">
          <ac:chgData name="Matthew Coats" userId="8ea3fed74f2f87cc" providerId="LiveId" clId="{489A672E-0F15-4219-80A4-99AA16B3C769}" dt="2026-08-11T01:16:56.361" v="5415" actId="1038"/>
          <ac:spMkLst>
            <pc:docMk/>
            <pc:sldMk cId="1034612360" sldId="272"/>
            <ac:spMk id="31" creationId="{2B997E43-AC83-4119-9341-D90B82B3DED6}"/>
          </ac:spMkLst>
        </pc:spChg>
        <pc:spChg chg="mod">
          <ac:chgData name="Matthew Coats" userId="8ea3fed74f2f87cc" providerId="LiveId" clId="{489A672E-0F15-4219-80A4-99AA16B3C769}" dt="2026-08-11T01:16:17.298" v="5393" actId="1037"/>
          <ac:spMkLst>
            <pc:docMk/>
            <pc:sldMk cId="1034612360" sldId="272"/>
            <ac:spMk id="33" creationId="{9D63ECB5-5F1B-4C1C-8E90-FCE666F43574}"/>
          </ac:spMkLst>
        </pc:spChg>
        <pc:spChg chg="mod">
          <ac:chgData name="Matthew Coats" userId="8ea3fed74f2f87cc" providerId="LiveId" clId="{489A672E-0F15-4219-80A4-99AA16B3C769}" dt="2026-08-11T01:17:10.506" v="5416" actId="255"/>
          <ac:spMkLst>
            <pc:docMk/>
            <pc:sldMk cId="1034612360" sldId="272"/>
            <ac:spMk id="34" creationId="{27BD6C0E-9213-40E8-9479-3343C7A06BB9}"/>
          </ac:spMkLst>
        </pc:spChg>
        <pc:picChg chg="add mod">
          <ac:chgData name="Matthew Coats" userId="8ea3fed74f2f87cc" providerId="LiveId" clId="{489A672E-0F15-4219-80A4-99AA16B3C769}" dt="2026-08-11T02:00:09.781" v="5623" actId="1076"/>
          <ac:picMkLst>
            <pc:docMk/>
            <pc:sldMk cId="1034612360" sldId="272"/>
            <ac:picMk id="37" creationId="{E85A87D5-DA56-9E01-5B6E-F1FAE1B3BBDA}"/>
          </ac:picMkLst>
        </pc:picChg>
      </pc:sldChg>
      <pc:sldChg chg="addSp modSp mod">
        <pc:chgData name="Matthew Coats" userId="8ea3fed74f2f87cc" providerId="LiveId" clId="{489A672E-0F15-4219-80A4-99AA16B3C769}" dt="2026-08-11T02:00:46.183" v="5625" actId="1076"/>
        <pc:sldMkLst>
          <pc:docMk/>
          <pc:sldMk cId="250813640" sldId="273"/>
        </pc:sldMkLst>
        <pc:spChg chg="mod">
          <ac:chgData name="Matthew Coats" userId="8ea3fed74f2f87cc" providerId="LiveId" clId="{489A672E-0F15-4219-80A4-99AA16B3C769}" dt="2026-08-10T19:28:05.980" v="3702" actId="2711"/>
          <ac:spMkLst>
            <pc:docMk/>
            <pc:sldMk cId="250813640" sldId="273"/>
            <ac:spMk id="3" creationId="{352E7941-AB28-4832-B244-7B9A6401FDF5}"/>
          </ac:spMkLst>
        </pc:spChg>
        <pc:spChg chg="mod">
          <ac:chgData name="Matthew Coats" userId="8ea3fed74f2f87cc" providerId="LiveId" clId="{489A672E-0F15-4219-80A4-99AA16B3C769}" dt="2026-08-10T19:28:05.980" v="3702" actId="2711"/>
          <ac:spMkLst>
            <pc:docMk/>
            <pc:sldMk cId="250813640" sldId="273"/>
            <ac:spMk id="5" creationId="{BFE9F810-9710-4C0A-9F87-434D9DD8556F}"/>
          </ac:spMkLst>
        </pc:spChg>
        <pc:spChg chg="mod">
          <ac:chgData name="Matthew Coats" userId="8ea3fed74f2f87cc" providerId="LiveId" clId="{489A672E-0F15-4219-80A4-99AA16B3C769}" dt="2026-08-10T19:23:02.812" v="3536" actId="14100"/>
          <ac:spMkLst>
            <pc:docMk/>
            <pc:sldMk cId="250813640" sldId="273"/>
            <ac:spMk id="6" creationId="{7A0C0F49-E261-4803-9D89-1A3B1457B4B5}"/>
          </ac:spMkLst>
        </pc:spChg>
        <pc:spChg chg="mod">
          <ac:chgData name="Matthew Coats" userId="8ea3fed74f2f87cc" providerId="LiveId" clId="{489A672E-0F15-4219-80A4-99AA16B3C769}" dt="2026-08-10T19:28:05.980" v="3702" actId="2711"/>
          <ac:spMkLst>
            <pc:docMk/>
            <pc:sldMk cId="250813640" sldId="273"/>
            <ac:spMk id="7" creationId="{8293F198-F199-4449-AE72-BF95390750D5}"/>
          </ac:spMkLst>
        </pc:spChg>
        <pc:spChg chg="mod">
          <ac:chgData name="Matthew Coats" userId="8ea3fed74f2f87cc" providerId="LiveId" clId="{489A672E-0F15-4219-80A4-99AA16B3C769}" dt="2026-08-10T19:23:02.812" v="3536" actId="14100"/>
          <ac:spMkLst>
            <pc:docMk/>
            <pc:sldMk cId="250813640" sldId="273"/>
            <ac:spMk id="8" creationId="{7A24D1B6-2886-4818-9397-5293D57A2245}"/>
          </ac:spMkLst>
        </pc:spChg>
        <pc:spChg chg="mod">
          <ac:chgData name="Matthew Coats" userId="8ea3fed74f2f87cc" providerId="LiveId" clId="{489A672E-0F15-4219-80A4-99AA16B3C769}" dt="2026-08-10T19:28:05.980" v="3702" actId="2711"/>
          <ac:spMkLst>
            <pc:docMk/>
            <pc:sldMk cId="250813640" sldId="273"/>
            <ac:spMk id="9" creationId="{5FE9D1C7-1D7B-46DA-8199-7BEB51B19607}"/>
          </ac:spMkLst>
        </pc:spChg>
        <pc:spChg chg="mod">
          <ac:chgData name="Matthew Coats" userId="8ea3fed74f2f87cc" providerId="LiveId" clId="{489A672E-0F15-4219-80A4-99AA16B3C769}" dt="2026-08-10T19:28:05.980" v="3702" actId="2711"/>
          <ac:spMkLst>
            <pc:docMk/>
            <pc:sldMk cId="250813640" sldId="273"/>
            <ac:spMk id="10" creationId="{512FB2FA-2086-420C-9479-39A9761CCDD2}"/>
          </ac:spMkLst>
        </pc:spChg>
        <pc:spChg chg="mod">
          <ac:chgData name="Matthew Coats" userId="8ea3fed74f2f87cc" providerId="LiveId" clId="{489A672E-0F15-4219-80A4-99AA16B3C769}" dt="2026-08-10T19:23:40.745" v="3583" actId="1037"/>
          <ac:spMkLst>
            <pc:docMk/>
            <pc:sldMk cId="250813640" sldId="273"/>
            <ac:spMk id="11" creationId="{B679901F-7590-4F65-A7B1-F1BDE6AB95B8}"/>
          </ac:spMkLst>
        </pc:spChg>
        <pc:spChg chg="mod">
          <ac:chgData name="Matthew Coats" userId="8ea3fed74f2f87cc" providerId="LiveId" clId="{489A672E-0F15-4219-80A4-99AA16B3C769}" dt="2026-08-10T19:23:40.745" v="3583" actId="1037"/>
          <ac:spMkLst>
            <pc:docMk/>
            <pc:sldMk cId="250813640" sldId="273"/>
            <ac:spMk id="12" creationId="{EDCF85F8-85D2-40F9-9878-E5AA49DB2747}"/>
          </ac:spMkLst>
        </pc:spChg>
        <pc:spChg chg="mod">
          <ac:chgData name="Matthew Coats" userId="8ea3fed74f2f87cc" providerId="LiveId" clId="{489A672E-0F15-4219-80A4-99AA16B3C769}" dt="2026-08-10T19:25:51.349" v="3642" actId="27636"/>
          <ac:spMkLst>
            <pc:docMk/>
            <pc:sldMk cId="250813640" sldId="273"/>
            <ac:spMk id="13" creationId="{E0158C47-9A84-4C8D-93B3-C85A5108B3CC}"/>
          </ac:spMkLst>
        </pc:spChg>
        <pc:spChg chg="mod">
          <ac:chgData name="Matthew Coats" userId="8ea3fed74f2f87cc" providerId="LiveId" clId="{489A672E-0F15-4219-80A4-99AA16B3C769}" dt="2026-08-10T19:22:02.433" v="3481" actId="1038"/>
          <ac:spMkLst>
            <pc:docMk/>
            <pc:sldMk cId="250813640" sldId="273"/>
            <ac:spMk id="14" creationId="{78465514-8EAD-4162-9C69-0527CC526118}"/>
          </ac:spMkLst>
        </pc:spChg>
        <pc:spChg chg="mod">
          <ac:chgData name="Matthew Coats" userId="8ea3fed74f2f87cc" providerId="LiveId" clId="{489A672E-0F15-4219-80A4-99AA16B3C769}" dt="2026-08-10T19:28:05.980" v="3702" actId="2711"/>
          <ac:spMkLst>
            <pc:docMk/>
            <pc:sldMk cId="250813640" sldId="273"/>
            <ac:spMk id="15" creationId="{6FFAAA67-EDD6-4402-B545-D4736E80E209}"/>
          </ac:spMkLst>
        </pc:spChg>
        <pc:spChg chg="mod">
          <ac:chgData name="Matthew Coats" userId="8ea3fed74f2f87cc" providerId="LiveId" clId="{489A672E-0F15-4219-80A4-99AA16B3C769}" dt="2026-08-10T19:28:05.980" v="3702" actId="2711"/>
          <ac:spMkLst>
            <pc:docMk/>
            <pc:sldMk cId="250813640" sldId="273"/>
            <ac:spMk id="16" creationId="{71F3A3AC-C8E5-4F5A-94A3-86F94F385B4D}"/>
          </ac:spMkLst>
        </pc:spChg>
        <pc:spChg chg="mod">
          <ac:chgData name="Matthew Coats" userId="8ea3fed74f2f87cc" providerId="LiveId" clId="{489A672E-0F15-4219-80A4-99AA16B3C769}" dt="2026-08-06T15:06:24.735" v="219" actId="27636"/>
          <ac:spMkLst>
            <pc:docMk/>
            <pc:sldMk cId="250813640" sldId="273"/>
            <ac:spMk id="17" creationId="{5275F35F-CBA4-4490-ADAB-91EA5332ED1C}"/>
          </ac:spMkLst>
        </pc:spChg>
        <pc:spChg chg="mod">
          <ac:chgData name="Matthew Coats" userId="8ea3fed74f2f87cc" providerId="LiveId" clId="{489A672E-0F15-4219-80A4-99AA16B3C769}" dt="2026-08-10T19:28:05.980" v="3702" actId="2711"/>
          <ac:spMkLst>
            <pc:docMk/>
            <pc:sldMk cId="250813640" sldId="273"/>
            <ac:spMk id="20" creationId="{6EEEB575-7063-49C9-A055-974984C4AF49}"/>
          </ac:spMkLst>
        </pc:spChg>
        <pc:spChg chg="add mod">
          <ac:chgData name="Matthew Coats" userId="8ea3fed74f2f87cc" providerId="LiveId" clId="{489A672E-0F15-4219-80A4-99AA16B3C769}" dt="2026-08-10T19:28:05.980" v="3702" actId="2711"/>
          <ac:spMkLst>
            <pc:docMk/>
            <pc:sldMk cId="250813640" sldId="273"/>
            <ac:spMk id="22" creationId="{386DC051-B952-7570-C95C-05967295C308}"/>
          </ac:spMkLst>
        </pc:spChg>
        <pc:spChg chg="add mod">
          <ac:chgData name="Matthew Coats" userId="8ea3fed74f2f87cc" providerId="LiveId" clId="{489A672E-0F15-4219-80A4-99AA16B3C769}" dt="2026-08-10T19:28:05.980" v="3702" actId="2711"/>
          <ac:spMkLst>
            <pc:docMk/>
            <pc:sldMk cId="250813640" sldId="273"/>
            <ac:spMk id="24" creationId="{416FD990-34B0-4F36-44B5-793D071BB7C0}"/>
          </ac:spMkLst>
        </pc:spChg>
        <pc:picChg chg="add mod">
          <ac:chgData name="Matthew Coats" userId="8ea3fed74f2f87cc" providerId="LiveId" clId="{489A672E-0F15-4219-80A4-99AA16B3C769}" dt="2026-08-11T02:00:46.183" v="5625" actId="1076"/>
          <ac:picMkLst>
            <pc:docMk/>
            <pc:sldMk cId="250813640" sldId="273"/>
            <ac:picMk id="2" creationId="{B009D454-D3FE-9880-0334-A445A08DFADC}"/>
          </ac:picMkLst>
        </pc:picChg>
      </pc:sldChg>
      <pc:sldChg chg="addSp modSp mod">
        <pc:chgData name="Matthew Coats" userId="8ea3fed74f2f87cc" providerId="LiveId" clId="{489A672E-0F15-4219-80A4-99AA16B3C769}" dt="2026-08-11T02:00:58.064" v="5626" actId="22"/>
        <pc:sldMkLst>
          <pc:docMk/>
          <pc:sldMk cId="1461925071" sldId="274"/>
        </pc:sldMkLst>
        <pc:spChg chg="mod">
          <ac:chgData name="Matthew Coats" userId="8ea3fed74f2f87cc" providerId="LiveId" clId="{489A672E-0F15-4219-80A4-99AA16B3C769}" dt="2026-08-10T19:34:41.832" v="3723" actId="2711"/>
          <ac:spMkLst>
            <pc:docMk/>
            <pc:sldMk cId="1461925071" sldId="274"/>
            <ac:spMk id="3" creationId="{1CC16A8F-85FB-4A8D-A39D-69D528380B4A}"/>
          </ac:spMkLst>
        </pc:spChg>
        <pc:spChg chg="mod">
          <ac:chgData name="Matthew Coats" userId="8ea3fed74f2f87cc" providerId="LiveId" clId="{489A672E-0F15-4219-80A4-99AA16B3C769}" dt="2026-08-10T19:34:41.832" v="3723" actId="2711"/>
          <ac:spMkLst>
            <pc:docMk/>
            <pc:sldMk cId="1461925071" sldId="274"/>
            <ac:spMk id="4" creationId="{6AB6B91A-FC84-4F30-91DD-4993CB258B55}"/>
          </ac:spMkLst>
        </pc:spChg>
        <pc:spChg chg="mod">
          <ac:chgData name="Matthew Coats" userId="8ea3fed74f2f87cc" providerId="LiveId" clId="{489A672E-0F15-4219-80A4-99AA16B3C769}" dt="2026-08-06T09:29:01.462" v="65" actId="27636"/>
          <ac:spMkLst>
            <pc:docMk/>
            <pc:sldMk cId="1461925071" sldId="274"/>
            <ac:spMk id="7" creationId="{FDA0C993-4740-412D-BDEA-45E1C3E542F6}"/>
          </ac:spMkLst>
        </pc:spChg>
        <pc:spChg chg="mod">
          <ac:chgData name="Matthew Coats" userId="8ea3fed74f2f87cc" providerId="LiveId" clId="{489A672E-0F15-4219-80A4-99AA16B3C769}" dt="2026-08-10T19:34:41.832" v="3723" actId="2711"/>
          <ac:spMkLst>
            <pc:docMk/>
            <pc:sldMk cId="1461925071" sldId="274"/>
            <ac:spMk id="8" creationId="{01C1E285-1D8C-4E5C-A967-D6140AE7905D}"/>
          </ac:spMkLst>
        </pc:spChg>
        <pc:spChg chg="mod">
          <ac:chgData name="Matthew Coats" userId="8ea3fed74f2f87cc" providerId="LiveId" clId="{489A672E-0F15-4219-80A4-99AA16B3C769}" dt="2026-08-10T19:34:41.832" v="3723" actId="2711"/>
          <ac:spMkLst>
            <pc:docMk/>
            <pc:sldMk cId="1461925071" sldId="274"/>
            <ac:spMk id="9" creationId="{706791A0-9F71-4BA1-89AA-B4C6A179B36F}"/>
          </ac:spMkLst>
        </pc:spChg>
        <pc:spChg chg="mod">
          <ac:chgData name="Matthew Coats" userId="8ea3fed74f2f87cc" providerId="LiveId" clId="{489A672E-0F15-4219-80A4-99AA16B3C769}" dt="2026-08-10T19:34:41.832" v="3723" actId="2711"/>
          <ac:spMkLst>
            <pc:docMk/>
            <pc:sldMk cId="1461925071" sldId="274"/>
            <ac:spMk id="10" creationId="{B879A87E-3637-4AC3-8E66-BAFC18B7B0A4}"/>
          </ac:spMkLst>
        </pc:spChg>
        <pc:spChg chg="mod">
          <ac:chgData name="Matthew Coats" userId="8ea3fed74f2f87cc" providerId="LiveId" clId="{489A672E-0F15-4219-80A4-99AA16B3C769}" dt="2026-08-06T09:29:01.461" v="64" actId="27636"/>
          <ac:spMkLst>
            <pc:docMk/>
            <pc:sldMk cId="1461925071" sldId="274"/>
            <ac:spMk id="12" creationId="{21361956-B85F-4D79-B531-6170C8D6F35B}"/>
          </ac:spMkLst>
        </pc:spChg>
        <pc:spChg chg="mod">
          <ac:chgData name="Matthew Coats" userId="8ea3fed74f2f87cc" providerId="LiveId" clId="{489A672E-0F15-4219-80A4-99AA16B3C769}" dt="2026-08-10T19:34:41.832" v="3723" actId="2711"/>
          <ac:spMkLst>
            <pc:docMk/>
            <pc:sldMk cId="1461925071" sldId="274"/>
            <ac:spMk id="13" creationId="{F205A2EE-0C44-4302-AB09-BE5F18E6BF14}"/>
          </ac:spMkLst>
        </pc:spChg>
        <pc:spChg chg="mod">
          <ac:chgData name="Matthew Coats" userId="8ea3fed74f2f87cc" providerId="LiveId" clId="{489A672E-0F15-4219-80A4-99AA16B3C769}" dt="2026-08-10T19:34:41.832" v="3723" actId="2711"/>
          <ac:spMkLst>
            <pc:docMk/>
            <pc:sldMk cId="1461925071" sldId="274"/>
            <ac:spMk id="14" creationId="{44B1FAE3-7878-49F5-9EF2-AD7752E011F0}"/>
          </ac:spMkLst>
        </pc:spChg>
        <pc:spChg chg="mod">
          <ac:chgData name="Matthew Coats" userId="8ea3fed74f2f87cc" providerId="LiveId" clId="{489A672E-0F15-4219-80A4-99AA16B3C769}" dt="2026-08-10T19:34:41.832" v="3723" actId="2711"/>
          <ac:spMkLst>
            <pc:docMk/>
            <pc:sldMk cId="1461925071" sldId="274"/>
            <ac:spMk id="15" creationId="{37BE0410-FCC8-4422-A5A3-F97645A718C2}"/>
          </ac:spMkLst>
        </pc:spChg>
        <pc:spChg chg="mod">
          <ac:chgData name="Matthew Coats" userId="8ea3fed74f2f87cc" providerId="LiveId" clId="{489A672E-0F15-4219-80A4-99AA16B3C769}" dt="2026-08-10T19:34:41.832" v="3723" actId="2711"/>
          <ac:spMkLst>
            <pc:docMk/>
            <pc:sldMk cId="1461925071" sldId="274"/>
            <ac:spMk id="20" creationId="{89DF6B8B-70A0-48AD-8E65-81D0A60D57C2}"/>
          </ac:spMkLst>
        </pc:spChg>
        <pc:spChg chg="mod">
          <ac:chgData name="Matthew Coats" userId="8ea3fed74f2f87cc" providerId="LiveId" clId="{489A672E-0F15-4219-80A4-99AA16B3C769}" dt="2026-08-10T19:34:41.832" v="3723" actId="2711"/>
          <ac:spMkLst>
            <pc:docMk/>
            <pc:sldMk cId="1461925071" sldId="274"/>
            <ac:spMk id="21" creationId="{820BE173-4D4F-4C28-BECD-A81E246A1B45}"/>
          </ac:spMkLst>
        </pc:spChg>
        <pc:picChg chg="add">
          <ac:chgData name="Matthew Coats" userId="8ea3fed74f2f87cc" providerId="LiveId" clId="{489A672E-0F15-4219-80A4-99AA16B3C769}" dt="2026-08-11T02:00:58.064" v="5626" actId="22"/>
          <ac:picMkLst>
            <pc:docMk/>
            <pc:sldMk cId="1461925071" sldId="274"/>
            <ac:picMk id="22" creationId="{DC2A41DD-5989-DBFB-4C8F-7B2E0BF0118A}"/>
          </ac:picMkLst>
        </pc:picChg>
      </pc:sldChg>
      <pc:sldChg chg="addSp modSp mod">
        <pc:chgData name="Matthew Coats" userId="8ea3fed74f2f87cc" providerId="LiveId" clId="{489A672E-0F15-4219-80A4-99AA16B3C769}" dt="2026-08-11T02:01:03.925" v="5627" actId="22"/>
        <pc:sldMkLst>
          <pc:docMk/>
          <pc:sldMk cId="489982138" sldId="275"/>
        </pc:sldMkLst>
        <pc:spChg chg="mod">
          <ac:chgData name="Matthew Coats" userId="8ea3fed74f2f87cc" providerId="LiveId" clId="{489A672E-0F15-4219-80A4-99AA16B3C769}" dt="2026-08-10T19:34:51.655" v="3724" actId="2711"/>
          <ac:spMkLst>
            <pc:docMk/>
            <pc:sldMk cId="489982138" sldId="275"/>
            <ac:spMk id="3" creationId="{B6587A77-55A4-404E-A6E8-E4FD0761570B}"/>
          </ac:spMkLst>
        </pc:spChg>
        <pc:spChg chg="mod">
          <ac:chgData name="Matthew Coats" userId="8ea3fed74f2f87cc" providerId="LiveId" clId="{489A672E-0F15-4219-80A4-99AA16B3C769}" dt="2026-08-10T19:34:51.655" v="3724" actId="2711"/>
          <ac:spMkLst>
            <pc:docMk/>
            <pc:sldMk cId="489982138" sldId="275"/>
            <ac:spMk id="4" creationId="{714761B5-52EC-47D8-804B-BFFBBD3F925F}"/>
          </ac:spMkLst>
        </pc:spChg>
        <pc:spChg chg="mod">
          <ac:chgData name="Matthew Coats" userId="8ea3fed74f2f87cc" providerId="LiveId" clId="{489A672E-0F15-4219-80A4-99AA16B3C769}" dt="2026-08-10T19:34:51.655" v="3724" actId="2711"/>
          <ac:spMkLst>
            <pc:docMk/>
            <pc:sldMk cId="489982138" sldId="275"/>
            <ac:spMk id="6" creationId="{8DCE772F-AF7E-48EE-936E-6E9FC5D0EDEB}"/>
          </ac:spMkLst>
        </pc:spChg>
        <pc:spChg chg="mod">
          <ac:chgData name="Matthew Coats" userId="8ea3fed74f2f87cc" providerId="LiveId" clId="{489A672E-0F15-4219-80A4-99AA16B3C769}" dt="2026-08-10T19:34:51.655" v="3724" actId="2711"/>
          <ac:spMkLst>
            <pc:docMk/>
            <pc:sldMk cId="489982138" sldId="275"/>
            <ac:spMk id="7" creationId="{B1BDEF6A-C58B-49A4-B5B6-BD8F9FAF92DA}"/>
          </ac:spMkLst>
        </pc:spChg>
        <pc:spChg chg="mod">
          <ac:chgData name="Matthew Coats" userId="8ea3fed74f2f87cc" providerId="LiveId" clId="{489A672E-0F15-4219-80A4-99AA16B3C769}" dt="2026-08-07T16:16:33.204" v="1134" actId="1038"/>
          <ac:spMkLst>
            <pc:docMk/>
            <pc:sldMk cId="489982138" sldId="275"/>
            <ac:spMk id="8" creationId="{96485C21-2F5F-429C-B458-3394F374DB1F}"/>
          </ac:spMkLst>
        </pc:spChg>
        <pc:spChg chg="mod">
          <ac:chgData name="Matthew Coats" userId="8ea3fed74f2f87cc" providerId="LiveId" clId="{489A672E-0F15-4219-80A4-99AA16B3C769}" dt="2026-08-10T19:34:51.655" v="3724" actId="2711"/>
          <ac:spMkLst>
            <pc:docMk/>
            <pc:sldMk cId="489982138" sldId="275"/>
            <ac:spMk id="10" creationId="{80496A03-BD99-4B90-A5CB-C1551706B9D8}"/>
          </ac:spMkLst>
        </pc:spChg>
        <pc:spChg chg="mod">
          <ac:chgData name="Matthew Coats" userId="8ea3fed74f2f87cc" providerId="LiveId" clId="{489A672E-0F15-4219-80A4-99AA16B3C769}" dt="2026-08-10T19:34:51.655" v="3724" actId="2711"/>
          <ac:spMkLst>
            <pc:docMk/>
            <pc:sldMk cId="489982138" sldId="275"/>
            <ac:spMk id="11" creationId="{8C87C858-5FCA-42F5-86B6-0ED910CA3AA8}"/>
          </ac:spMkLst>
        </pc:spChg>
        <pc:spChg chg="mod">
          <ac:chgData name="Matthew Coats" userId="8ea3fed74f2f87cc" providerId="LiveId" clId="{489A672E-0F15-4219-80A4-99AA16B3C769}" dt="2026-08-10T19:34:51.655" v="3724" actId="2711"/>
          <ac:spMkLst>
            <pc:docMk/>
            <pc:sldMk cId="489982138" sldId="275"/>
            <ac:spMk id="13" creationId="{05404111-1277-4A60-9E84-6DB21F4E536D}"/>
          </ac:spMkLst>
        </pc:spChg>
        <pc:spChg chg="mod">
          <ac:chgData name="Matthew Coats" userId="8ea3fed74f2f87cc" providerId="LiveId" clId="{489A672E-0F15-4219-80A4-99AA16B3C769}" dt="2026-08-10T19:34:51.655" v="3724" actId="2711"/>
          <ac:spMkLst>
            <pc:docMk/>
            <pc:sldMk cId="489982138" sldId="275"/>
            <ac:spMk id="14" creationId="{5F5DCC9A-93BC-4B4A-BB26-486031A9F016}"/>
          </ac:spMkLst>
        </pc:spChg>
        <pc:spChg chg="mod">
          <ac:chgData name="Matthew Coats" userId="8ea3fed74f2f87cc" providerId="LiveId" clId="{489A672E-0F15-4219-80A4-99AA16B3C769}" dt="2026-08-10T19:34:51.655" v="3724" actId="2711"/>
          <ac:spMkLst>
            <pc:docMk/>
            <pc:sldMk cId="489982138" sldId="275"/>
            <ac:spMk id="17" creationId="{53FD12F4-2CFC-47B3-922B-4876644A69EF}"/>
          </ac:spMkLst>
        </pc:spChg>
        <pc:spChg chg="mod">
          <ac:chgData name="Matthew Coats" userId="8ea3fed74f2f87cc" providerId="LiveId" clId="{489A672E-0F15-4219-80A4-99AA16B3C769}" dt="2026-08-10T19:34:51.655" v="3724" actId="2711"/>
          <ac:spMkLst>
            <pc:docMk/>
            <pc:sldMk cId="489982138" sldId="275"/>
            <ac:spMk id="18" creationId="{F5CE8CBC-7472-45C2-A500-9AEC8326D806}"/>
          </ac:spMkLst>
        </pc:spChg>
        <pc:picChg chg="add">
          <ac:chgData name="Matthew Coats" userId="8ea3fed74f2f87cc" providerId="LiveId" clId="{489A672E-0F15-4219-80A4-99AA16B3C769}" dt="2026-08-11T02:01:03.925" v="5627" actId="22"/>
          <ac:picMkLst>
            <pc:docMk/>
            <pc:sldMk cId="489982138" sldId="275"/>
            <ac:picMk id="9" creationId="{0222D769-C170-BD03-5B82-F57C302B29CF}"/>
          </ac:picMkLst>
        </pc:picChg>
        <pc:picChg chg="mod">
          <ac:chgData name="Matthew Coats" userId="8ea3fed74f2f87cc" providerId="LiveId" clId="{489A672E-0F15-4219-80A4-99AA16B3C769}" dt="2026-08-07T16:16:33.204" v="1134" actId="1038"/>
          <ac:picMkLst>
            <pc:docMk/>
            <pc:sldMk cId="489982138" sldId="275"/>
            <ac:picMk id="29" creationId="{00000000-0000-0000-0000-000000000000}"/>
          </ac:picMkLst>
        </pc:picChg>
        <pc:picChg chg="mod">
          <ac:chgData name="Matthew Coats" userId="8ea3fed74f2f87cc" providerId="LiveId" clId="{489A672E-0F15-4219-80A4-99AA16B3C769}" dt="2026-08-07T16:16:33.204" v="1134" actId="1038"/>
          <ac:picMkLst>
            <pc:docMk/>
            <pc:sldMk cId="489982138" sldId="275"/>
            <ac:picMk id="35" creationId="{00000000-0000-0000-0000-000000000000}"/>
          </ac:picMkLst>
        </pc:picChg>
        <pc:picChg chg="mod">
          <ac:chgData name="Matthew Coats" userId="8ea3fed74f2f87cc" providerId="LiveId" clId="{489A672E-0F15-4219-80A4-99AA16B3C769}" dt="2026-08-07T16:16:33.204" v="1134" actId="1038"/>
          <ac:picMkLst>
            <pc:docMk/>
            <pc:sldMk cId="489982138" sldId="275"/>
            <ac:picMk id="43" creationId="{00000000-0000-0000-0000-000000000000}"/>
          </ac:picMkLst>
        </pc:picChg>
        <pc:picChg chg="mod">
          <ac:chgData name="Matthew Coats" userId="8ea3fed74f2f87cc" providerId="LiveId" clId="{489A672E-0F15-4219-80A4-99AA16B3C769}" dt="2026-08-07T16:16:33.204" v="1134" actId="1038"/>
          <ac:picMkLst>
            <pc:docMk/>
            <pc:sldMk cId="489982138" sldId="275"/>
            <ac:picMk id="44" creationId="{00000000-0000-0000-0000-000000000000}"/>
          </ac:picMkLst>
        </pc:picChg>
      </pc:sldChg>
      <pc:sldChg chg="addSp modSp mod">
        <pc:chgData name="Matthew Coats" userId="8ea3fed74f2f87cc" providerId="LiveId" clId="{489A672E-0F15-4219-80A4-99AA16B3C769}" dt="2026-08-11T02:01:12.561" v="5628" actId="22"/>
        <pc:sldMkLst>
          <pc:docMk/>
          <pc:sldMk cId="1461925071" sldId="276"/>
        </pc:sldMkLst>
        <pc:spChg chg="mod">
          <ac:chgData name="Matthew Coats" userId="8ea3fed74f2f87cc" providerId="LiveId" clId="{489A672E-0F15-4219-80A4-99AA16B3C769}" dt="2026-08-10T19:35:01.031" v="3725" actId="2711"/>
          <ac:spMkLst>
            <pc:docMk/>
            <pc:sldMk cId="1461925071" sldId="276"/>
            <ac:spMk id="4" creationId="{6AB6B91A-FC84-4F30-91DD-4993CB258B55}"/>
          </ac:spMkLst>
        </pc:spChg>
        <pc:spChg chg="mod">
          <ac:chgData name="Matthew Coats" userId="8ea3fed74f2f87cc" providerId="LiveId" clId="{489A672E-0F15-4219-80A4-99AA16B3C769}" dt="2026-08-10T19:35:01.031" v="3725" actId="2711"/>
          <ac:spMkLst>
            <pc:docMk/>
            <pc:sldMk cId="1461925071" sldId="276"/>
            <ac:spMk id="7" creationId="{FDA0C993-4740-412D-BDEA-45E1C3E542F6}"/>
          </ac:spMkLst>
        </pc:spChg>
        <pc:spChg chg="mod">
          <ac:chgData name="Matthew Coats" userId="8ea3fed74f2f87cc" providerId="LiveId" clId="{489A672E-0F15-4219-80A4-99AA16B3C769}" dt="2026-08-10T19:35:01.031" v="3725" actId="2711"/>
          <ac:spMkLst>
            <pc:docMk/>
            <pc:sldMk cId="1461925071" sldId="276"/>
            <ac:spMk id="9" creationId="{706791A0-9F71-4BA1-89AA-B4C6A179B36F}"/>
          </ac:spMkLst>
        </pc:spChg>
        <pc:spChg chg="mod">
          <ac:chgData name="Matthew Coats" userId="8ea3fed74f2f87cc" providerId="LiveId" clId="{489A672E-0F15-4219-80A4-99AA16B3C769}" dt="2026-08-10T19:35:01.031" v="3725" actId="2711"/>
          <ac:spMkLst>
            <pc:docMk/>
            <pc:sldMk cId="1461925071" sldId="276"/>
            <ac:spMk id="11" creationId="{F9B58CFC-65B7-4BA4-A31F-842162C65440}"/>
          </ac:spMkLst>
        </pc:spChg>
        <pc:spChg chg="mod">
          <ac:chgData name="Matthew Coats" userId="8ea3fed74f2f87cc" providerId="LiveId" clId="{489A672E-0F15-4219-80A4-99AA16B3C769}" dt="2026-08-10T19:35:01.031" v="3725" actId="2711"/>
          <ac:spMkLst>
            <pc:docMk/>
            <pc:sldMk cId="1461925071" sldId="276"/>
            <ac:spMk id="12" creationId="{21361956-B85F-4D79-B531-6170C8D6F35B}"/>
          </ac:spMkLst>
        </pc:spChg>
        <pc:spChg chg="mod">
          <ac:chgData name="Matthew Coats" userId="8ea3fed74f2f87cc" providerId="LiveId" clId="{489A672E-0F15-4219-80A4-99AA16B3C769}" dt="2026-08-10T19:35:01.031" v="3725" actId="2711"/>
          <ac:spMkLst>
            <pc:docMk/>
            <pc:sldMk cId="1461925071" sldId="276"/>
            <ac:spMk id="13" creationId="{F205A2EE-0C44-4302-AB09-BE5F18E6BF14}"/>
          </ac:spMkLst>
        </pc:spChg>
        <pc:spChg chg="mod">
          <ac:chgData name="Matthew Coats" userId="8ea3fed74f2f87cc" providerId="LiveId" clId="{489A672E-0F15-4219-80A4-99AA16B3C769}" dt="2026-08-10T19:35:01.031" v="3725" actId="2711"/>
          <ac:spMkLst>
            <pc:docMk/>
            <pc:sldMk cId="1461925071" sldId="276"/>
            <ac:spMk id="14" creationId="{44B1FAE3-7878-49F5-9EF2-AD7752E011F0}"/>
          </ac:spMkLst>
        </pc:spChg>
        <pc:spChg chg="mod">
          <ac:chgData name="Matthew Coats" userId="8ea3fed74f2f87cc" providerId="LiveId" clId="{489A672E-0F15-4219-80A4-99AA16B3C769}" dt="2026-08-10T19:35:01.031" v="3725" actId="2711"/>
          <ac:spMkLst>
            <pc:docMk/>
            <pc:sldMk cId="1461925071" sldId="276"/>
            <ac:spMk id="16" creationId="{772C12CA-8C08-4D65-BE4E-7FFF06459256}"/>
          </ac:spMkLst>
        </pc:spChg>
        <pc:spChg chg="mod">
          <ac:chgData name="Matthew Coats" userId="8ea3fed74f2f87cc" providerId="LiveId" clId="{489A672E-0F15-4219-80A4-99AA16B3C769}" dt="2026-08-10T19:35:01.031" v="3725" actId="2711"/>
          <ac:spMkLst>
            <pc:docMk/>
            <pc:sldMk cId="1461925071" sldId="276"/>
            <ac:spMk id="17" creationId="{BF5307AE-7915-43EB-BB29-286FFBD70C4A}"/>
          </ac:spMkLst>
        </pc:spChg>
        <pc:spChg chg="mod">
          <ac:chgData name="Matthew Coats" userId="8ea3fed74f2f87cc" providerId="LiveId" clId="{489A672E-0F15-4219-80A4-99AA16B3C769}" dt="2026-08-10T19:35:01.031" v="3725" actId="2711"/>
          <ac:spMkLst>
            <pc:docMk/>
            <pc:sldMk cId="1461925071" sldId="276"/>
            <ac:spMk id="20" creationId="{89DF6B8B-70A0-48AD-8E65-81D0A60D57C2}"/>
          </ac:spMkLst>
        </pc:spChg>
        <pc:picChg chg="add">
          <ac:chgData name="Matthew Coats" userId="8ea3fed74f2f87cc" providerId="LiveId" clId="{489A672E-0F15-4219-80A4-99AA16B3C769}" dt="2026-08-11T02:01:12.561" v="5628" actId="22"/>
          <ac:picMkLst>
            <pc:docMk/>
            <pc:sldMk cId="1461925071" sldId="276"/>
            <ac:picMk id="22" creationId="{62637CEF-ECA0-70B1-98A5-8BF9BE435732}"/>
          </ac:picMkLst>
        </pc:picChg>
      </pc:sldChg>
      <pc:sldChg chg="addSp modSp mod">
        <pc:chgData name="Matthew Coats" userId="8ea3fed74f2f87cc" providerId="LiveId" clId="{489A672E-0F15-4219-80A4-99AA16B3C769}" dt="2026-08-11T02:01:19.454" v="5629" actId="22"/>
        <pc:sldMkLst>
          <pc:docMk/>
          <pc:sldMk cId="489982138" sldId="277"/>
        </pc:sldMkLst>
        <pc:spChg chg="mod">
          <ac:chgData name="Matthew Coats" userId="8ea3fed74f2f87cc" providerId="LiveId" clId="{489A672E-0F15-4219-80A4-99AA16B3C769}" dt="2026-08-10T19:35:13.916" v="3726" actId="2711"/>
          <ac:spMkLst>
            <pc:docMk/>
            <pc:sldMk cId="489982138" sldId="277"/>
            <ac:spMk id="5" creationId="{B39B96CC-CD1F-49A8-820B-3489BC434273}"/>
          </ac:spMkLst>
        </pc:spChg>
        <pc:spChg chg="mod">
          <ac:chgData name="Matthew Coats" userId="8ea3fed74f2f87cc" providerId="LiveId" clId="{489A672E-0F15-4219-80A4-99AA16B3C769}" dt="2026-08-10T19:35:13.916" v="3726" actId="2711"/>
          <ac:spMkLst>
            <pc:docMk/>
            <pc:sldMk cId="489982138" sldId="277"/>
            <ac:spMk id="6" creationId="{8DCE772F-AF7E-48EE-936E-6E9FC5D0EDEB}"/>
          </ac:spMkLst>
        </pc:spChg>
        <pc:spChg chg="mod">
          <ac:chgData name="Matthew Coats" userId="8ea3fed74f2f87cc" providerId="LiveId" clId="{489A672E-0F15-4219-80A4-99AA16B3C769}" dt="2026-08-10T19:35:13.916" v="3726" actId="2711"/>
          <ac:spMkLst>
            <pc:docMk/>
            <pc:sldMk cId="489982138" sldId="277"/>
            <ac:spMk id="7" creationId="{B1BDEF6A-C58B-49A4-B5B6-BD8F9FAF92DA}"/>
          </ac:spMkLst>
        </pc:spChg>
        <pc:spChg chg="mod">
          <ac:chgData name="Matthew Coats" userId="8ea3fed74f2f87cc" providerId="LiveId" clId="{489A672E-0F15-4219-80A4-99AA16B3C769}" dt="2026-08-10T19:35:13.916" v="3726" actId="2711"/>
          <ac:spMkLst>
            <pc:docMk/>
            <pc:sldMk cId="489982138" sldId="277"/>
            <ac:spMk id="8" creationId="{96485C21-2F5F-429C-B458-3394F374DB1F}"/>
          </ac:spMkLst>
        </pc:spChg>
        <pc:spChg chg="mod">
          <ac:chgData name="Matthew Coats" userId="8ea3fed74f2f87cc" providerId="LiveId" clId="{489A672E-0F15-4219-80A4-99AA16B3C769}" dt="2026-08-07T16:17:41.773" v="1151" actId="1037"/>
          <ac:spMkLst>
            <pc:docMk/>
            <pc:sldMk cId="489982138" sldId="277"/>
            <ac:spMk id="10" creationId="{80496A03-BD99-4B90-A5CB-C1551706B9D8}"/>
          </ac:spMkLst>
        </pc:spChg>
        <pc:spChg chg="mod">
          <ac:chgData name="Matthew Coats" userId="8ea3fed74f2f87cc" providerId="LiveId" clId="{489A672E-0F15-4219-80A4-99AA16B3C769}" dt="2026-08-10T19:35:13.916" v="3726" actId="2711"/>
          <ac:spMkLst>
            <pc:docMk/>
            <pc:sldMk cId="489982138" sldId="277"/>
            <ac:spMk id="11" creationId="{8C87C858-5FCA-42F5-86B6-0ED910CA3AA8}"/>
          </ac:spMkLst>
        </pc:spChg>
        <pc:spChg chg="mod">
          <ac:chgData name="Matthew Coats" userId="8ea3fed74f2f87cc" providerId="LiveId" clId="{489A672E-0F15-4219-80A4-99AA16B3C769}" dt="2026-08-10T19:35:13.916" v="3726" actId="2711"/>
          <ac:spMkLst>
            <pc:docMk/>
            <pc:sldMk cId="489982138" sldId="277"/>
            <ac:spMk id="13" creationId="{05404111-1277-4A60-9E84-6DB21F4E536D}"/>
          </ac:spMkLst>
        </pc:spChg>
        <pc:spChg chg="mod">
          <ac:chgData name="Matthew Coats" userId="8ea3fed74f2f87cc" providerId="LiveId" clId="{489A672E-0F15-4219-80A4-99AA16B3C769}" dt="2026-08-09T11:41:48.141" v="3129" actId="255"/>
          <ac:spMkLst>
            <pc:docMk/>
            <pc:sldMk cId="489982138" sldId="277"/>
            <ac:spMk id="14" creationId="{5F5DCC9A-93BC-4B4A-BB26-486031A9F016}"/>
          </ac:spMkLst>
        </pc:spChg>
        <pc:spChg chg="mod">
          <ac:chgData name="Matthew Coats" userId="8ea3fed74f2f87cc" providerId="LiveId" clId="{489A672E-0F15-4219-80A4-99AA16B3C769}" dt="2026-08-10T19:35:13.916" v="3726" actId="2711"/>
          <ac:spMkLst>
            <pc:docMk/>
            <pc:sldMk cId="489982138" sldId="277"/>
            <ac:spMk id="15" creationId="{0E01774B-9ECB-438A-825F-4B8E6FF71DB3}"/>
          </ac:spMkLst>
        </pc:spChg>
        <pc:spChg chg="mod">
          <ac:chgData name="Matthew Coats" userId="8ea3fed74f2f87cc" providerId="LiveId" clId="{489A672E-0F15-4219-80A4-99AA16B3C769}" dt="2026-08-10T19:35:13.916" v="3726" actId="2711"/>
          <ac:spMkLst>
            <pc:docMk/>
            <pc:sldMk cId="489982138" sldId="277"/>
            <ac:spMk id="16" creationId="{6C05A1A0-CD7C-49B0-92BC-E7E7259911FD}"/>
          </ac:spMkLst>
        </pc:spChg>
        <pc:spChg chg="mod">
          <ac:chgData name="Matthew Coats" userId="8ea3fed74f2f87cc" providerId="LiveId" clId="{489A672E-0F15-4219-80A4-99AA16B3C769}" dt="2026-08-10T19:35:13.916" v="3726" actId="2711"/>
          <ac:spMkLst>
            <pc:docMk/>
            <pc:sldMk cId="489982138" sldId="277"/>
            <ac:spMk id="17" creationId="{53FD12F4-2CFC-47B3-922B-4876644A69EF}"/>
          </ac:spMkLst>
        </pc:spChg>
        <pc:spChg chg="mod">
          <ac:chgData name="Matthew Coats" userId="8ea3fed74f2f87cc" providerId="LiveId" clId="{489A672E-0F15-4219-80A4-99AA16B3C769}" dt="2026-08-10T19:35:13.916" v="3726" actId="2711"/>
          <ac:spMkLst>
            <pc:docMk/>
            <pc:sldMk cId="489982138" sldId="277"/>
            <ac:spMk id="18" creationId="{F5CE8CBC-7472-45C2-A500-9AEC8326D806}"/>
          </ac:spMkLst>
        </pc:spChg>
        <pc:picChg chg="add">
          <ac:chgData name="Matthew Coats" userId="8ea3fed74f2f87cc" providerId="LiveId" clId="{489A672E-0F15-4219-80A4-99AA16B3C769}" dt="2026-08-11T02:01:19.454" v="5629" actId="22"/>
          <ac:picMkLst>
            <pc:docMk/>
            <pc:sldMk cId="489982138" sldId="277"/>
            <ac:picMk id="9" creationId="{1CE99E0D-70E8-587A-869D-3CA2E7B5F0AA}"/>
          </ac:picMkLst>
        </pc:picChg>
        <pc:picChg chg="mod">
          <ac:chgData name="Matthew Coats" userId="8ea3fed74f2f87cc" providerId="LiveId" clId="{489A672E-0F15-4219-80A4-99AA16B3C769}" dt="2026-08-07T16:17:41.773" v="1151" actId="1037"/>
          <ac:picMkLst>
            <pc:docMk/>
            <pc:sldMk cId="489982138" sldId="277"/>
            <ac:picMk id="29" creationId="{00000000-0000-0000-0000-000000000000}"/>
          </ac:picMkLst>
        </pc:picChg>
        <pc:picChg chg="mod">
          <ac:chgData name="Matthew Coats" userId="8ea3fed74f2f87cc" providerId="LiveId" clId="{489A672E-0F15-4219-80A4-99AA16B3C769}" dt="2026-08-07T16:17:41.773" v="1151" actId="1037"/>
          <ac:picMkLst>
            <pc:docMk/>
            <pc:sldMk cId="489982138" sldId="277"/>
            <ac:picMk id="32" creationId="{00000000-0000-0000-0000-000000000000}"/>
          </ac:picMkLst>
        </pc:picChg>
        <pc:picChg chg="mod">
          <ac:chgData name="Matthew Coats" userId="8ea3fed74f2f87cc" providerId="LiveId" clId="{489A672E-0F15-4219-80A4-99AA16B3C769}" dt="2026-08-07T16:17:41.773" v="1151" actId="1037"/>
          <ac:picMkLst>
            <pc:docMk/>
            <pc:sldMk cId="489982138" sldId="277"/>
            <ac:picMk id="42" creationId="{00000000-0000-0000-0000-000000000000}"/>
          </ac:picMkLst>
        </pc:picChg>
        <pc:picChg chg="mod">
          <ac:chgData name="Matthew Coats" userId="8ea3fed74f2f87cc" providerId="LiveId" clId="{489A672E-0F15-4219-80A4-99AA16B3C769}" dt="2026-08-07T16:17:41.773" v="1151" actId="1037"/>
          <ac:picMkLst>
            <pc:docMk/>
            <pc:sldMk cId="489982138" sldId="277"/>
            <ac:picMk id="43" creationId="{00000000-0000-0000-0000-000000000000}"/>
          </ac:picMkLst>
        </pc:picChg>
      </pc:sldChg>
      <pc:sldChg chg="addSp modSp mod">
        <pc:chgData name="Matthew Coats" userId="8ea3fed74f2f87cc" providerId="LiveId" clId="{489A672E-0F15-4219-80A4-99AA16B3C769}" dt="2026-08-11T02:01:23.997" v="5630" actId="22"/>
        <pc:sldMkLst>
          <pc:docMk/>
          <pc:sldMk cId="489982138" sldId="278"/>
        </pc:sldMkLst>
        <pc:spChg chg="mod">
          <ac:chgData name="Matthew Coats" userId="8ea3fed74f2f87cc" providerId="LiveId" clId="{489A672E-0F15-4219-80A4-99AA16B3C769}" dt="2026-08-10T19:35:22.161" v="3727" actId="2711"/>
          <ac:spMkLst>
            <pc:docMk/>
            <pc:sldMk cId="489982138" sldId="278"/>
            <ac:spMk id="3" creationId="{B6587A77-55A4-404E-A6E8-E4FD0761570B}"/>
          </ac:spMkLst>
        </pc:spChg>
        <pc:spChg chg="mod">
          <ac:chgData name="Matthew Coats" userId="8ea3fed74f2f87cc" providerId="LiveId" clId="{489A672E-0F15-4219-80A4-99AA16B3C769}" dt="2026-08-10T19:35:22.161" v="3727" actId="2711"/>
          <ac:spMkLst>
            <pc:docMk/>
            <pc:sldMk cId="489982138" sldId="278"/>
            <ac:spMk id="5" creationId="{B39B96CC-CD1F-49A8-820B-3489BC434273}"/>
          </ac:spMkLst>
        </pc:spChg>
        <pc:spChg chg="mod">
          <ac:chgData name="Matthew Coats" userId="8ea3fed74f2f87cc" providerId="LiveId" clId="{489A672E-0F15-4219-80A4-99AA16B3C769}" dt="2026-08-10T19:35:22.161" v="3727" actId="2711"/>
          <ac:spMkLst>
            <pc:docMk/>
            <pc:sldMk cId="489982138" sldId="278"/>
            <ac:spMk id="6" creationId="{8DCE772F-AF7E-48EE-936E-6E9FC5D0EDEB}"/>
          </ac:spMkLst>
        </pc:spChg>
        <pc:spChg chg="mod">
          <ac:chgData name="Matthew Coats" userId="8ea3fed74f2f87cc" providerId="LiveId" clId="{489A672E-0F15-4219-80A4-99AA16B3C769}" dt="2026-08-07T16:17:57.201" v="1171" actId="1038"/>
          <ac:spMkLst>
            <pc:docMk/>
            <pc:sldMk cId="489982138" sldId="278"/>
            <ac:spMk id="7" creationId="{B1BDEF6A-C58B-49A4-B5B6-BD8F9FAF92DA}"/>
          </ac:spMkLst>
        </pc:spChg>
        <pc:spChg chg="mod">
          <ac:chgData name="Matthew Coats" userId="8ea3fed74f2f87cc" providerId="LiveId" clId="{489A672E-0F15-4219-80A4-99AA16B3C769}" dt="2026-08-09T11:41:34.700" v="3126" actId="27636"/>
          <ac:spMkLst>
            <pc:docMk/>
            <pc:sldMk cId="489982138" sldId="278"/>
            <ac:spMk id="8" creationId="{96485C21-2F5F-429C-B458-3394F374DB1F}"/>
          </ac:spMkLst>
        </pc:spChg>
        <pc:spChg chg="mod">
          <ac:chgData name="Matthew Coats" userId="8ea3fed74f2f87cc" providerId="LiveId" clId="{489A672E-0F15-4219-80A4-99AA16B3C769}" dt="2026-08-10T19:35:22.161" v="3727" actId="2711"/>
          <ac:spMkLst>
            <pc:docMk/>
            <pc:sldMk cId="489982138" sldId="278"/>
            <ac:spMk id="10" creationId="{80496A03-BD99-4B90-A5CB-C1551706B9D8}"/>
          </ac:spMkLst>
        </pc:spChg>
        <pc:spChg chg="mod">
          <ac:chgData name="Matthew Coats" userId="8ea3fed74f2f87cc" providerId="LiveId" clId="{489A672E-0F15-4219-80A4-99AA16B3C769}" dt="2026-08-09T11:41:34.703" v="3127" actId="27636"/>
          <ac:spMkLst>
            <pc:docMk/>
            <pc:sldMk cId="489982138" sldId="278"/>
            <ac:spMk id="11" creationId="{8C87C858-5FCA-42F5-86B6-0ED910CA3AA8}"/>
          </ac:spMkLst>
        </pc:spChg>
        <pc:spChg chg="mod">
          <ac:chgData name="Matthew Coats" userId="8ea3fed74f2f87cc" providerId="LiveId" clId="{489A672E-0F15-4219-80A4-99AA16B3C769}" dt="2026-08-10T19:35:22.161" v="3727" actId="2711"/>
          <ac:spMkLst>
            <pc:docMk/>
            <pc:sldMk cId="489982138" sldId="278"/>
            <ac:spMk id="13" creationId="{05404111-1277-4A60-9E84-6DB21F4E536D}"/>
          </ac:spMkLst>
        </pc:spChg>
        <pc:spChg chg="mod">
          <ac:chgData name="Matthew Coats" userId="8ea3fed74f2f87cc" providerId="LiveId" clId="{489A672E-0F15-4219-80A4-99AA16B3C769}" dt="2026-08-10T19:35:22.161" v="3727" actId="2711"/>
          <ac:spMkLst>
            <pc:docMk/>
            <pc:sldMk cId="489982138" sldId="278"/>
            <ac:spMk id="14" creationId="{5F5DCC9A-93BC-4B4A-BB26-486031A9F016}"/>
          </ac:spMkLst>
        </pc:spChg>
        <pc:spChg chg="mod">
          <ac:chgData name="Matthew Coats" userId="8ea3fed74f2f87cc" providerId="LiveId" clId="{489A672E-0F15-4219-80A4-99AA16B3C769}" dt="2026-08-10T19:35:22.161" v="3727" actId="2711"/>
          <ac:spMkLst>
            <pc:docMk/>
            <pc:sldMk cId="489982138" sldId="278"/>
            <ac:spMk id="15" creationId="{0E01774B-9ECB-438A-825F-4B8E6FF71DB3}"/>
          </ac:spMkLst>
        </pc:spChg>
        <pc:spChg chg="mod">
          <ac:chgData name="Matthew Coats" userId="8ea3fed74f2f87cc" providerId="LiveId" clId="{489A672E-0F15-4219-80A4-99AA16B3C769}" dt="2026-08-10T19:35:22.161" v="3727" actId="2711"/>
          <ac:spMkLst>
            <pc:docMk/>
            <pc:sldMk cId="489982138" sldId="278"/>
            <ac:spMk id="16" creationId="{6C05A1A0-CD7C-49B0-92BC-E7E7259911FD}"/>
          </ac:spMkLst>
        </pc:spChg>
        <pc:spChg chg="mod">
          <ac:chgData name="Matthew Coats" userId="8ea3fed74f2f87cc" providerId="LiveId" clId="{489A672E-0F15-4219-80A4-99AA16B3C769}" dt="2026-08-10T19:35:22.161" v="3727" actId="2711"/>
          <ac:spMkLst>
            <pc:docMk/>
            <pc:sldMk cId="489982138" sldId="278"/>
            <ac:spMk id="17" creationId="{53FD12F4-2CFC-47B3-922B-4876644A69EF}"/>
          </ac:spMkLst>
        </pc:spChg>
        <pc:spChg chg="mod">
          <ac:chgData name="Matthew Coats" userId="8ea3fed74f2f87cc" providerId="LiveId" clId="{489A672E-0F15-4219-80A4-99AA16B3C769}" dt="2026-08-10T19:35:22.161" v="3727" actId="2711"/>
          <ac:spMkLst>
            <pc:docMk/>
            <pc:sldMk cId="489982138" sldId="278"/>
            <ac:spMk id="18" creationId="{F5CE8CBC-7472-45C2-A500-9AEC8326D806}"/>
          </ac:spMkLst>
        </pc:spChg>
        <pc:picChg chg="add">
          <ac:chgData name="Matthew Coats" userId="8ea3fed74f2f87cc" providerId="LiveId" clId="{489A672E-0F15-4219-80A4-99AA16B3C769}" dt="2026-08-11T02:01:23.997" v="5630" actId="22"/>
          <ac:picMkLst>
            <pc:docMk/>
            <pc:sldMk cId="489982138" sldId="278"/>
            <ac:picMk id="9" creationId="{FF237D97-0D59-4205-D45D-362B227F1F4A}"/>
          </ac:picMkLst>
        </pc:picChg>
        <pc:picChg chg="mod">
          <ac:chgData name="Matthew Coats" userId="8ea3fed74f2f87cc" providerId="LiveId" clId="{489A672E-0F15-4219-80A4-99AA16B3C769}" dt="2026-08-07T16:17:57.201" v="1171" actId="1038"/>
          <ac:picMkLst>
            <pc:docMk/>
            <pc:sldMk cId="489982138" sldId="278"/>
            <ac:picMk id="32" creationId="{00000000-0000-0000-0000-000000000000}"/>
          </ac:picMkLst>
        </pc:picChg>
        <pc:picChg chg="mod">
          <ac:chgData name="Matthew Coats" userId="8ea3fed74f2f87cc" providerId="LiveId" clId="{489A672E-0F15-4219-80A4-99AA16B3C769}" dt="2026-08-07T16:17:57.201" v="1171" actId="1038"/>
          <ac:picMkLst>
            <pc:docMk/>
            <pc:sldMk cId="489982138" sldId="278"/>
            <ac:picMk id="42" creationId="{00000000-0000-0000-0000-000000000000}"/>
          </ac:picMkLst>
        </pc:picChg>
        <pc:picChg chg="mod">
          <ac:chgData name="Matthew Coats" userId="8ea3fed74f2f87cc" providerId="LiveId" clId="{489A672E-0F15-4219-80A4-99AA16B3C769}" dt="2026-08-07T16:17:57.201" v="1171" actId="1038"/>
          <ac:picMkLst>
            <pc:docMk/>
            <pc:sldMk cId="489982138" sldId="278"/>
            <ac:picMk id="43" creationId="{00000000-0000-0000-0000-000000000000}"/>
          </ac:picMkLst>
        </pc:picChg>
        <pc:picChg chg="mod">
          <ac:chgData name="Matthew Coats" userId="8ea3fed74f2f87cc" providerId="LiveId" clId="{489A672E-0F15-4219-80A4-99AA16B3C769}" dt="2026-08-07T16:17:57.201" v="1171" actId="1038"/>
          <ac:picMkLst>
            <pc:docMk/>
            <pc:sldMk cId="489982138" sldId="278"/>
            <ac:picMk id="44" creationId="{00000000-0000-0000-0000-000000000000}"/>
          </ac:picMkLst>
        </pc:picChg>
      </pc:sldChg>
      <pc:sldChg chg="addSp modSp mod">
        <pc:chgData name="Matthew Coats" userId="8ea3fed74f2f87cc" providerId="LiveId" clId="{489A672E-0F15-4219-80A4-99AA16B3C769}" dt="2026-08-11T02:01:30.372" v="5631" actId="22"/>
        <pc:sldMkLst>
          <pc:docMk/>
          <pc:sldMk cId="489982138" sldId="279"/>
        </pc:sldMkLst>
        <pc:spChg chg="mod">
          <ac:chgData name="Matthew Coats" userId="8ea3fed74f2f87cc" providerId="LiveId" clId="{489A672E-0F15-4219-80A4-99AA16B3C769}" dt="2026-08-10T19:35:30.515" v="3728" actId="2711"/>
          <ac:spMkLst>
            <pc:docMk/>
            <pc:sldMk cId="489982138" sldId="279"/>
            <ac:spMk id="3" creationId="{B6587A77-55A4-404E-A6E8-E4FD0761570B}"/>
          </ac:spMkLst>
        </pc:spChg>
        <pc:spChg chg="mod">
          <ac:chgData name="Matthew Coats" userId="8ea3fed74f2f87cc" providerId="LiveId" clId="{489A672E-0F15-4219-80A4-99AA16B3C769}" dt="2026-08-10T19:35:30.515" v="3728" actId="2711"/>
          <ac:spMkLst>
            <pc:docMk/>
            <pc:sldMk cId="489982138" sldId="279"/>
            <ac:spMk id="4" creationId="{714761B5-52EC-47D8-804B-BFFBBD3F925F}"/>
          </ac:spMkLst>
        </pc:spChg>
        <pc:spChg chg="mod">
          <ac:chgData name="Matthew Coats" userId="8ea3fed74f2f87cc" providerId="LiveId" clId="{489A672E-0F15-4219-80A4-99AA16B3C769}" dt="2026-08-10T19:35:30.515" v="3728" actId="2711"/>
          <ac:spMkLst>
            <pc:docMk/>
            <pc:sldMk cId="489982138" sldId="279"/>
            <ac:spMk id="5" creationId="{B39B96CC-CD1F-49A8-820B-3489BC434273}"/>
          </ac:spMkLst>
        </pc:spChg>
        <pc:spChg chg="mod">
          <ac:chgData name="Matthew Coats" userId="8ea3fed74f2f87cc" providerId="LiveId" clId="{489A672E-0F15-4219-80A4-99AA16B3C769}" dt="2026-08-07T16:18:09.898" v="1198" actId="1038"/>
          <ac:spMkLst>
            <pc:docMk/>
            <pc:sldMk cId="489982138" sldId="279"/>
            <ac:spMk id="7" creationId="{B1BDEF6A-C58B-49A4-B5B6-BD8F9FAF92DA}"/>
          </ac:spMkLst>
        </pc:spChg>
        <pc:spChg chg="mod">
          <ac:chgData name="Matthew Coats" userId="8ea3fed74f2f87cc" providerId="LiveId" clId="{489A672E-0F15-4219-80A4-99AA16B3C769}" dt="2026-08-10T19:35:30.515" v="3728" actId="2711"/>
          <ac:spMkLst>
            <pc:docMk/>
            <pc:sldMk cId="489982138" sldId="279"/>
            <ac:spMk id="8" creationId="{96485C21-2F5F-429C-B458-3394F374DB1F}"/>
          </ac:spMkLst>
        </pc:spChg>
        <pc:spChg chg="mod">
          <ac:chgData name="Matthew Coats" userId="8ea3fed74f2f87cc" providerId="LiveId" clId="{489A672E-0F15-4219-80A4-99AA16B3C769}" dt="2026-08-10T19:35:30.515" v="3728" actId="2711"/>
          <ac:spMkLst>
            <pc:docMk/>
            <pc:sldMk cId="489982138" sldId="279"/>
            <ac:spMk id="10" creationId="{80496A03-BD99-4B90-A5CB-C1551706B9D8}"/>
          </ac:spMkLst>
        </pc:spChg>
        <pc:spChg chg="mod">
          <ac:chgData name="Matthew Coats" userId="8ea3fed74f2f87cc" providerId="LiveId" clId="{489A672E-0F15-4219-80A4-99AA16B3C769}" dt="2026-08-10T19:35:30.515" v="3728" actId="2711"/>
          <ac:spMkLst>
            <pc:docMk/>
            <pc:sldMk cId="489982138" sldId="279"/>
            <ac:spMk id="11" creationId="{8C87C858-5FCA-42F5-86B6-0ED910CA3AA8}"/>
          </ac:spMkLst>
        </pc:spChg>
        <pc:spChg chg="mod">
          <ac:chgData name="Matthew Coats" userId="8ea3fed74f2f87cc" providerId="LiveId" clId="{489A672E-0F15-4219-80A4-99AA16B3C769}" dt="2026-08-10T19:35:30.515" v="3728" actId="2711"/>
          <ac:spMkLst>
            <pc:docMk/>
            <pc:sldMk cId="489982138" sldId="279"/>
            <ac:spMk id="13" creationId="{05404111-1277-4A60-9E84-6DB21F4E536D}"/>
          </ac:spMkLst>
        </pc:spChg>
        <pc:spChg chg="mod">
          <ac:chgData name="Matthew Coats" userId="8ea3fed74f2f87cc" providerId="LiveId" clId="{489A672E-0F15-4219-80A4-99AA16B3C769}" dt="2026-08-10T19:35:30.515" v="3728" actId="2711"/>
          <ac:spMkLst>
            <pc:docMk/>
            <pc:sldMk cId="489982138" sldId="279"/>
            <ac:spMk id="14" creationId="{5F5DCC9A-93BC-4B4A-BB26-486031A9F016}"/>
          </ac:spMkLst>
        </pc:spChg>
        <pc:spChg chg="mod">
          <ac:chgData name="Matthew Coats" userId="8ea3fed74f2f87cc" providerId="LiveId" clId="{489A672E-0F15-4219-80A4-99AA16B3C769}" dt="2026-08-10T19:35:30.515" v="3728" actId="2711"/>
          <ac:spMkLst>
            <pc:docMk/>
            <pc:sldMk cId="489982138" sldId="279"/>
            <ac:spMk id="16" creationId="{6C05A1A0-CD7C-49B0-92BC-E7E7259911FD}"/>
          </ac:spMkLst>
        </pc:spChg>
        <pc:spChg chg="mod">
          <ac:chgData name="Matthew Coats" userId="8ea3fed74f2f87cc" providerId="LiveId" clId="{489A672E-0F15-4219-80A4-99AA16B3C769}" dt="2026-08-10T19:35:30.515" v="3728" actId="2711"/>
          <ac:spMkLst>
            <pc:docMk/>
            <pc:sldMk cId="489982138" sldId="279"/>
            <ac:spMk id="17" creationId="{53FD12F4-2CFC-47B3-922B-4876644A69EF}"/>
          </ac:spMkLst>
        </pc:spChg>
        <pc:picChg chg="add">
          <ac:chgData name="Matthew Coats" userId="8ea3fed74f2f87cc" providerId="LiveId" clId="{489A672E-0F15-4219-80A4-99AA16B3C769}" dt="2026-08-11T02:01:30.372" v="5631" actId="22"/>
          <ac:picMkLst>
            <pc:docMk/>
            <pc:sldMk cId="489982138" sldId="279"/>
            <ac:picMk id="9" creationId="{AF9698CB-DEC9-7F4D-10D8-2635B28651CD}"/>
          </ac:picMkLst>
        </pc:picChg>
        <pc:picChg chg="mod">
          <ac:chgData name="Matthew Coats" userId="8ea3fed74f2f87cc" providerId="LiveId" clId="{489A672E-0F15-4219-80A4-99AA16B3C769}" dt="2026-08-07T16:18:09.898" v="1198" actId="1038"/>
          <ac:picMkLst>
            <pc:docMk/>
            <pc:sldMk cId="489982138" sldId="279"/>
            <ac:picMk id="35" creationId="{00000000-0000-0000-0000-000000000000}"/>
          </ac:picMkLst>
        </pc:picChg>
        <pc:picChg chg="mod">
          <ac:chgData name="Matthew Coats" userId="8ea3fed74f2f87cc" providerId="LiveId" clId="{489A672E-0F15-4219-80A4-99AA16B3C769}" dt="2026-08-07T16:18:09.898" v="1198" actId="1038"/>
          <ac:picMkLst>
            <pc:docMk/>
            <pc:sldMk cId="489982138" sldId="279"/>
            <ac:picMk id="42" creationId="{00000000-0000-0000-0000-000000000000}"/>
          </ac:picMkLst>
        </pc:picChg>
        <pc:picChg chg="mod">
          <ac:chgData name="Matthew Coats" userId="8ea3fed74f2f87cc" providerId="LiveId" clId="{489A672E-0F15-4219-80A4-99AA16B3C769}" dt="2026-08-07T16:18:09.898" v="1198" actId="1038"/>
          <ac:picMkLst>
            <pc:docMk/>
            <pc:sldMk cId="489982138" sldId="279"/>
            <ac:picMk id="43" creationId="{00000000-0000-0000-0000-000000000000}"/>
          </ac:picMkLst>
        </pc:picChg>
        <pc:picChg chg="mod">
          <ac:chgData name="Matthew Coats" userId="8ea3fed74f2f87cc" providerId="LiveId" clId="{489A672E-0F15-4219-80A4-99AA16B3C769}" dt="2026-08-07T16:18:09.898" v="1198" actId="1038"/>
          <ac:picMkLst>
            <pc:docMk/>
            <pc:sldMk cId="489982138" sldId="279"/>
            <ac:picMk id="44" creationId="{00000000-0000-0000-0000-000000000000}"/>
          </ac:picMkLst>
        </pc:picChg>
      </pc:sldChg>
      <pc:sldChg chg="addSp modSp mod">
        <pc:chgData name="Matthew Coats" userId="8ea3fed74f2f87cc" providerId="LiveId" clId="{489A672E-0F15-4219-80A4-99AA16B3C769}" dt="2026-08-11T02:01:36.979" v="5632" actId="22"/>
        <pc:sldMkLst>
          <pc:docMk/>
          <pc:sldMk cId="489982138" sldId="280"/>
        </pc:sldMkLst>
        <pc:spChg chg="mod">
          <ac:chgData name="Matthew Coats" userId="8ea3fed74f2f87cc" providerId="LiveId" clId="{489A672E-0F15-4219-80A4-99AA16B3C769}" dt="2026-08-10T19:35:39.312" v="3729" actId="2711"/>
          <ac:spMkLst>
            <pc:docMk/>
            <pc:sldMk cId="489982138" sldId="280"/>
            <ac:spMk id="3" creationId="{B6587A77-55A4-404E-A6E8-E4FD0761570B}"/>
          </ac:spMkLst>
        </pc:spChg>
        <pc:spChg chg="mod">
          <ac:chgData name="Matthew Coats" userId="8ea3fed74f2f87cc" providerId="LiveId" clId="{489A672E-0F15-4219-80A4-99AA16B3C769}" dt="2026-08-10T19:35:39.312" v="3729" actId="2711"/>
          <ac:spMkLst>
            <pc:docMk/>
            <pc:sldMk cId="489982138" sldId="280"/>
            <ac:spMk id="5" creationId="{B39B96CC-CD1F-49A8-820B-3489BC434273}"/>
          </ac:spMkLst>
        </pc:spChg>
        <pc:spChg chg="mod">
          <ac:chgData name="Matthew Coats" userId="8ea3fed74f2f87cc" providerId="LiveId" clId="{489A672E-0F15-4219-80A4-99AA16B3C769}" dt="2026-08-10T19:35:39.312" v="3729" actId="2711"/>
          <ac:spMkLst>
            <pc:docMk/>
            <pc:sldMk cId="489982138" sldId="280"/>
            <ac:spMk id="6" creationId="{8DCE772F-AF7E-48EE-936E-6E9FC5D0EDEB}"/>
          </ac:spMkLst>
        </pc:spChg>
        <pc:spChg chg="mod">
          <ac:chgData name="Matthew Coats" userId="8ea3fed74f2f87cc" providerId="LiveId" clId="{489A672E-0F15-4219-80A4-99AA16B3C769}" dt="2026-08-10T19:35:39.312" v="3729" actId="2711"/>
          <ac:spMkLst>
            <pc:docMk/>
            <pc:sldMk cId="489982138" sldId="280"/>
            <ac:spMk id="7" creationId="{B1BDEF6A-C58B-49A4-B5B6-BD8F9FAF92DA}"/>
          </ac:spMkLst>
        </pc:spChg>
        <pc:spChg chg="mod">
          <ac:chgData name="Matthew Coats" userId="8ea3fed74f2f87cc" providerId="LiveId" clId="{489A672E-0F15-4219-80A4-99AA16B3C769}" dt="2026-08-10T19:35:39.312" v="3729" actId="2711"/>
          <ac:spMkLst>
            <pc:docMk/>
            <pc:sldMk cId="489982138" sldId="280"/>
            <ac:spMk id="8" creationId="{96485C21-2F5F-429C-B458-3394F374DB1F}"/>
          </ac:spMkLst>
        </pc:spChg>
        <pc:spChg chg="mod">
          <ac:chgData name="Matthew Coats" userId="8ea3fed74f2f87cc" providerId="LiveId" clId="{489A672E-0F15-4219-80A4-99AA16B3C769}" dt="2026-08-07T16:18:20.925" v="1220" actId="1038"/>
          <ac:spMkLst>
            <pc:docMk/>
            <pc:sldMk cId="489982138" sldId="280"/>
            <ac:spMk id="10" creationId="{80496A03-BD99-4B90-A5CB-C1551706B9D8}"/>
          </ac:spMkLst>
        </pc:spChg>
        <pc:spChg chg="mod">
          <ac:chgData name="Matthew Coats" userId="8ea3fed74f2f87cc" providerId="LiveId" clId="{489A672E-0F15-4219-80A4-99AA16B3C769}" dt="2026-08-10T19:35:39.312" v="3729" actId="2711"/>
          <ac:spMkLst>
            <pc:docMk/>
            <pc:sldMk cId="489982138" sldId="280"/>
            <ac:spMk id="11" creationId="{8C87C858-5FCA-42F5-86B6-0ED910CA3AA8}"/>
          </ac:spMkLst>
        </pc:spChg>
        <pc:spChg chg="mod">
          <ac:chgData name="Matthew Coats" userId="8ea3fed74f2f87cc" providerId="LiveId" clId="{489A672E-0F15-4219-80A4-99AA16B3C769}" dt="2026-08-10T19:35:39.312" v="3729" actId="2711"/>
          <ac:spMkLst>
            <pc:docMk/>
            <pc:sldMk cId="489982138" sldId="280"/>
            <ac:spMk id="13" creationId="{05404111-1277-4A60-9E84-6DB21F4E536D}"/>
          </ac:spMkLst>
        </pc:spChg>
        <pc:spChg chg="mod">
          <ac:chgData name="Matthew Coats" userId="8ea3fed74f2f87cc" providerId="LiveId" clId="{489A672E-0F15-4219-80A4-99AA16B3C769}" dt="2026-08-09T11:40:30.799" v="3122" actId="255"/>
          <ac:spMkLst>
            <pc:docMk/>
            <pc:sldMk cId="489982138" sldId="280"/>
            <ac:spMk id="14" creationId="{5F5DCC9A-93BC-4B4A-BB26-486031A9F016}"/>
          </ac:spMkLst>
        </pc:spChg>
        <pc:spChg chg="mod">
          <ac:chgData name="Matthew Coats" userId="8ea3fed74f2f87cc" providerId="LiveId" clId="{489A672E-0F15-4219-80A4-99AA16B3C769}" dt="2026-08-10T19:35:39.312" v="3729" actId="2711"/>
          <ac:spMkLst>
            <pc:docMk/>
            <pc:sldMk cId="489982138" sldId="280"/>
            <ac:spMk id="15" creationId="{0E01774B-9ECB-438A-825F-4B8E6FF71DB3}"/>
          </ac:spMkLst>
        </pc:spChg>
        <pc:spChg chg="mod">
          <ac:chgData name="Matthew Coats" userId="8ea3fed74f2f87cc" providerId="LiveId" clId="{489A672E-0F15-4219-80A4-99AA16B3C769}" dt="2026-08-10T19:35:39.312" v="3729" actId="2711"/>
          <ac:spMkLst>
            <pc:docMk/>
            <pc:sldMk cId="489982138" sldId="280"/>
            <ac:spMk id="17" creationId="{53FD12F4-2CFC-47B3-922B-4876644A69EF}"/>
          </ac:spMkLst>
        </pc:spChg>
        <pc:spChg chg="mod">
          <ac:chgData name="Matthew Coats" userId="8ea3fed74f2f87cc" providerId="LiveId" clId="{489A672E-0F15-4219-80A4-99AA16B3C769}" dt="2026-08-10T19:35:39.312" v="3729" actId="2711"/>
          <ac:spMkLst>
            <pc:docMk/>
            <pc:sldMk cId="489982138" sldId="280"/>
            <ac:spMk id="18" creationId="{F5CE8CBC-7472-45C2-A500-9AEC8326D806}"/>
          </ac:spMkLst>
        </pc:spChg>
        <pc:picChg chg="add">
          <ac:chgData name="Matthew Coats" userId="8ea3fed74f2f87cc" providerId="LiveId" clId="{489A672E-0F15-4219-80A4-99AA16B3C769}" dt="2026-08-11T02:01:36.979" v="5632" actId="22"/>
          <ac:picMkLst>
            <pc:docMk/>
            <pc:sldMk cId="489982138" sldId="280"/>
            <ac:picMk id="9" creationId="{EBA8DD21-A519-3525-9DFE-04EBE05D17CE}"/>
          </ac:picMkLst>
        </pc:picChg>
        <pc:picChg chg="mod">
          <ac:chgData name="Matthew Coats" userId="8ea3fed74f2f87cc" providerId="LiveId" clId="{489A672E-0F15-4219-80A4-99AA16B3C769}" dt="2026-08-07T16:18:20.925" v="1220" actId="1038"/>
          <ac:picMkLst>
            <pc:docMk/>
            <pc:sldMk cId="489982138" sldId="280"/>
            <ac:picMk id="32" creationId="{00000000-0000-0000-0000-000000000000}"/>
          </ac:picMkLst>
        </pc:picChg>
        <pc:picChg chg="mod">
          <ac:chgData name="Matthew Coats" userId="8ea3fed74f2f87cc" providerId="LiveId" clId="{489A672E-0F15-4219-80A4-99AA16B3C769}" dt="2026-08-07T16:18:20.925" v="1220" actId="1038"/>
          <ac:picMkLst>
            <pc:docMk/>
            <pc:sldMk cId="489982138" sldId="280"/>
            <ac:picMk id="42" creationId="{00000000-0000-0000-0000-000000000000}"/>
          </ac:picMkLst>
        </pc:picChg>
        <pc:picChg chg="mod">
          <ac:chgData name="Matthew Coats" userId="8ea3fed74f2f87cc" providerId="LiveId" clId="{489A672E-0F15-4219-80A4-99AA16B3C769}" dt="2026-08-07T16:18:20.925" v="1220" actId="1038"/>
          <ac:picMkLst>
            <pc:docMk/>
            <pc:sldMk cId="489982138" sldId="280"/>
            <ac:picMk id="43" creationId="{00000000-0000-0000-0000-000000000000}"/>
          </ac:picMkLst>
        </pc:picChg>
        <pc:picChg chg="mod">
          <ac:chgData name="Matthew Coats" userId="8ea3fed74f2f87cc" providerId="LiveId" clId="{489A672E-0F15-4219-80A4-99AA16B3C769}" dt="2026-08-07T16:18:20.925" v="1220" actId="1038"/>
          <ac:picMkLst>
            <pc:docMk/>
            <pc:sldMk cId="489982138" sldId="280"/>
            <ac:picMk id="44" creationId="{00000000-0000-0000-0000-000000000000}"/>
          </ac:picMkLst>
        </pc:picChg>
      </pc:sldChg>
      <pc:sldChg chg="addSp modSp mod">
        <pc:chgData name="Matthew Coats" userId="8ea3fed74f2f87cc" providerId="LiveId" clId="{489A672E-0F15-4219-80A4-99AA16B3C769}" dt="2026-08-13T14:57:15.786" v="7291" actId="20577"/>
        <pc:sldMkLst>
          <pc:docMk/>
          <pc:sldMk cId="543881831" sldId="281"/>
        </pc:sldMkLst>
        <pc:spChg chg="mod">
          <ac:chgData name="Matthew Coats" userId="8ea3fed74f2f87cc" providerId="LiveId" clId="{489A672E-0F15-4219-80A4-99AA16B3C769}" dt="2026-08-10T19:35:50.604" v="3730" actId="2711"/>
          <ac:spMkLst>
            <pc:docMk/>
            <pc:sldMk cId="543881831" sldId="281"/>
            <ac:spMk id="3" creationId="{119E7983-9732-4F9F-A0C5-CD486CA26A8B}"/>
          </ac:spMkLst>
        </pc:spChg>
        <pc:spChg chg="mod">
          <ac:chgData name="Matthew Coats" userId="8ea3fed74f2f87cc" providerId="LiveId" clId="{489A672E-0F15-4219-80A4-99AA16B3C769}" dt="2026-08-10T19:35:50.604" v="3730" actId="2711"/>
          <ac:spMkLst>
            <pc:docMk/>
            <pc:sldMk cId="543881831" sldId="281"/>
            <ac:spMk id="4" creationId="{05C69A02-1924-4F38-AEC4-8A9DD1A797C9}"/>
          </ac:spMkLst>
        </pc:spChg>
        <pc:spChg chg="mod">
          <ac:chgData name="Matthew Coats" userId="8ea3fed74f2f87cc" providerId="LiveId" clId="{489A672E-0F15-4219-80A4-99AA16B3C769}" dt="2026-08-10T19:35:50.604" v="3730" actId="2711"/>
          <ac:spMkLst>
            <pc:docMk/>
            <pc:sldMk cId="543881831" sldId="281"/>
            <ac:spMk id="5" creationId="{0C78AA37-3656-4FF2-86CB-E31C2E081CA6}"/>
          </ac:spMkLst>
        </pc:spChg>
        <pc:spChg chg="mod">
          <ac:chgData name="Matthew Coats" userId="8ea3fed74f2f87cc" providerId="LiveId" clId="{489A672E-0F15-4219-80A4-99AA16B3C769}" dt="2026-08-13T14:55:57.779" v="7271" actId="20577"/>
          <ac:spMkLst>
            <pc:docMk/>
            <pc:sldMk cId="543881831" sldId="281"/>
            <ac:spMk id="6" creationId="{24FBA572-4894-4B16-B9E4-0451914D9551}"/>
          </ac:spMkLst>
        </pc:spChg>
        <pc:spChg chg="mod">
          <ac:chgData name="Matthew Coats" userId="8ea3fed74f2f87cc" providerId="LiveId" clId="{489A672E-0F15-4219-80A4-99AA16B3C769}" dt="2026-08-10T19:35:50.604" v="3730" actId="2711"/>
          <ac:spMkLst>
            <pc:docMk/>
            <pc:sldMk cId="543881831" sldId="281"/>
            <ac:spMk id="7" creationId="{1B44E60E-4687-4C0E-94EF-F03EF49735EB}"/>
          </ac:spMkLst>
        </pc:spChg>
        <pc:spChg chg="mod">
          <ac:chgData name="Matthew Coats" userId="8ea3fed74f2f87cc" providerId="LiveId" clId="{489A672E-0F15-4219-80A4-99AA16B3C769}" dt="2026-08-13T14:57:15.786" v="7291" actId="20577"/>
          <ac:spMkLst>
            <pc:docMk/>
            <pc:sldMk cId="543881831" sldId="281"/>
            <ac:spMk id="8" creationId="{5EF0B051-2605-477B-BEB8-3A5A9B814223}"/>
          </ac:spMkLst>
        </pc:spChg>
        <pc:spChg chg="mod">
          <ac:chgData name="Matthew Coats" userId="8ea3fed74f2f87cc" providerId="LiveId" clId="{489A672E-0F15-4219-80A4-99AA16B3C769}" dt="2026-08-10T19:35:50.604" v="3730" actId="2711"/>
          <ac:spMkLst>
            <pc:docMk/>
            <pc:sldMk cId="543881831" sldId="281"/>
            <ac:spMk id="9" creationId="{6090B21B-0B89-4BD0-9DDD-A564F801CBA8}"/>
          </ac:spMkLst>
        </pc:spChg>
        <pc:spChg chg="mod">
          <ac:chgData name="Matthew Coats" userId="8ea3fed74f2f87cc" providerId="LiveId" clId="{489A672E-0F15-4219-80A4-99AA16B3C769}" dt="2026-08-10T19:35:50.604" v="3730" actId="2711"/>
          <ac:spMkLst>
            <pc:docMk/>
            <pc:sldMk cId="543881831" sldId="281"/>
            <ac:spMk id="11" creationId="{6F133700-6AF9-4E75-9649-EB03B06279F4}"/>
          </ac:spMkLst>
        </pc:spChg>
        <pc:spChg chg="mod">
          <ac:chgData name="Matthew Coats" userId="8ea3fed74f2f87cc" providerId="LiveId" clId="{489A672E-0F15-4219-80A4-99AA16B3C769}" dt="2026-08-10T19:35:50.604" v="3730" actId="2711"/>
          <ac:spMkLst>
            <pc:docMk/>
            <pc:sldMk cId="543881831" sldId="281"/>
            <ac:spMk id="13" creationId="{14B04941-7ACC-4673-AD96-251C8FCB485D}"/>
          </ac:spMkLst>
        </pc:spChg>
        <pc:spChg chg="mod">
          <ac:chgData name="Matthew Coats" userId="8ea3fed74f2f87cc" providerId="LiveId" clId="{489A672E-0F15-4219-80A4-99AA16B3C769}" dt="2026-08-10T19:35:50.604" v="3730" actId="2711"/>
          <ac:spMkLst>
            <pc:docMk/>
            <pc:sldMk cId="543881831" sldId="281"/>
            <ac:spMk id="14" creationId="{40D10F31-6311-4686-953B-684258CDD0B0}"/>
          </ac:spMkLst>
        </pc:spChg>
        <pc:spChg chg="mod">
          <ac:chgData name="Matthew Coats" userId="8ea3fed74f2f87cc" providerId="LiveId" clId="{489A672E-0F15-4219-80A4-99AA16B3C769}" dt="2026-08-10T19:35:50.604" v="3730" actId="2711"/>
          <ac:spMkLst>
            <pc:docMk/>
            <pc:sldMk cId="543881831" sldId="281"/>
            <ac:spMk id="18" creationId="{93C5D7FE-FA3B-49E9-81A0-4B7BC5905261}"/>
          </ac:spMkLst>
        </pc:spChg>
        <pc:picChg chg="add">
          <ac:chgData name="Matthew Coats" userId="8ea3fed74f2f87cc" providerId="LiveId" clId="{489A672E-0F15-4219-80A4-99AA16B3C769}" dt="2026-08-11T02:01:43.529" v="5633" actId="22"/>
          <ac:picMkLst>
            <pc:docMk/>
            <pc:sldMk cId="543881831" sldId="281"/>
            <ac:picMk id="22" creationId="{CFCC2299-375C-7992-0AED-E8E88555F72A}"/>
          </ac:picMkLst>
        </pc:picChg>
      </pc:sldChg>
      <pc:sldChg chg="addSp modSp mod">
        <pc:chgData name="Matthew Coats" userId="8ea3fed74f2f87cc" providerId="LiveId" clId="{489A672E-0F15-4219-80A4-99AA16B3C769}" dt="2026-08-11T02:02:56.376" v="5637" actId="1076"/>
        <pc:sldMkLst>
          <pc:docMk/>
          <pc:sldMk cId="108530562" sldId="283"/>
        </pc:sldMkLst>
        <pc:spChg chg="mod">
          <ac:chgData name="Matthew Coats" userId="8ea3fed74f2f87cc" providerId="LiveId" clId="{489A672E-0F15-4219-80A4-99AA16B3C769}" dt="2026-08-10T19:36:09.830" v="3732" actId="2711"/>
          <ac:spMkLst>
            <pc:docMk/>
            <pc:sldMk cId="108530562" sldId="283"/>
            <ac:spMk id="2" creationId="{E00D9B35-4770-480C-BF93-C818BF122F4F}"/>
          </ac:spMkLst>
        </pc:spChg>
        <pc:spChg chg="mod">
          <ac:chgData name="Matthew Coats" userId="8ea3fed74f2f87cc" providerId="LiveId" clId="{489A672E-0F15-4219-80A4-99AA16B3C769}" dt="2026-08-10T19:36:09.830" v="3732" actId="2711"/>
          <ac:spMkLst>
            <pc:docMk/>
            <pc:sldMk cId="108530562" sldId="283"/>
            <ac:spMk id="3" creationId="{3DA51DEF-E216-46D6-880A-4BA783A3B439}"/>
          </ac:spMkLst>
        </pc:spChg>
        <pc:spChg chg="mod">
          <ac:chgData name="Matthew Coats" userId="8ea3fed74f2f87cc" providerId="LiveId" clId="{489A672E-0F15-4219-80A4-99AA16B3C769}" dt="2026-08-10T19:36:09.830" v="3732" actId="2711"/>
          <ac:spMkLst>
            <pc:docMk/>
            <pc:sldMk cId="108530562" sldId="283"/>
            <ac:spMk id="5" creationId="{5A666854-AB26-4CC2-85B4-5CF5C329A1F1}"/>
          </ac:spMkLst>
        </pc:spChg>
        <pc:spChg chg="mod">
          <ac:chgData name="Matthew Coats" userId="8ea3fed74f2f87cc" providerId="LiveId" clId="{489A672E-0F15-4219-80A4-99AA16B3C769}" dt="2026-08-10T19:36:09.830" v="3732" actId="2711"/>
          <ac:spMkLst>
            <pc:docMk/>
            <pc:sldMk cId="108530562" sldId="283"/>
            <ac:spMk id="7" creationId="{9A594F90-5ABD-4A34-BA30-BAEFDD31C02D}"/>
          </ac:spMkLst>
        </pc:spChg>
        <pc:spChg chg="mod">
          <ac:chgData name="Matthew Coats" userId="8ea3fed74f2f87cc" providerId="LiveId" clId="{489A672E-0F15-4219-80A4-99AA16B3C769}" dt="2026-08-07T16:44:32.352" v="1308" actId="1076"/>
          <ac:spMkLst>
            <pc:docMk/>
            <pc:sldMk cId="108530562" sldId="283"/>
            <ac:spMk id="9" creationId="{21280F09-9833-4993-A75D-D50C13DAD616}"/>
          </ac:spMkLst>
        </pc:spChg>
        <pc:spChg chg="mod">
          <ac:chgData name="Matthew Coats" userId="8ea3fed74f2f87cc" providerId="LiveId" clId="{489A672E-0F15-4219-80A4-99AA16B3C769}" dt="2026-08-07T16:44:48.569" v="1310" actId="14100"/>
          <ac:spMkLst>
            <pc:docMk/>
            <pc:sldMk cId="108530562" sldId="283"/>
            <ac:spMk id="13" creationId="{ACC770A0-9A57-43BD-B08A-477632CA127D}"/>
          </ac:spMkLst>
        </pc:spChg>
        <pc:spChg chg="mod">
          <ac:chgData name="Matthew Coats" userId="8ea3fed74f2f87cc" providerId="LiveId" clId="{489A672E-0F15-4219-80A4-99AA16B3C769}" dt="2026-08-10T19:36:09.830" v="3732" actId="2711"/>
          <ac:spMkLst>
            <pc:docMk/>
            <pc:sldMk cId="108530562" sldId="283"/>
            <ac:spMk id="16" creationId="{834439AD-9C35-4D57-926F-209A5C8DA1D5}"/>
          </ac:spMkLst>
        </pc:spChg>
        <pc:spChg chg="mod">
          <ac:chgData name="Matthew Coats" userId="8ea3fed74f2f87cc" providerId="LiveId" clId="{489A672E-0F15-4219-80A4-99AA16B3C769}" dt="2026-08-07T16:47:27.714" v="1317" actId="1076"/>
          <ac:spMkLst>
            <pc:docMk/>
            <pc:sldMk cId="108530562" sldId="283"/>
            <ac:spMk id="17" creationId="{97943EBE-9FB5-4D85-9C66-5BC21BCB1E84}"/>
          </ac:spMkLst>
        </pc:spChg>
        <pc:spChg chg="mod">
          <ac:chgData name="Matthew Coats" userId="8ea3fed74f2f87cc" providerId="LiveId" clId="{489A672E-0F15-4219-80A4-99AA16B3C769}" dt="2026-08-10T19:36:09.830" v="3732" actId="2711"/>
          <ac:spMkLst>
            <pc:docMk/>
            <pc:sldMk cId="108530562" sldId="283"/>
            <ac:spMk id="20" creationId="{36905A7E-C699-46CF-AAEB-3B20073BADCD}"/>
          </ac:spMkLst>
        </pc:spChg>
        <pc:spChg chg="mod">
          <ac:chgData name="Matthew Coats" userId="8ea3fed74f2f87cc" providerId="LiveId" clId="{489A672E-0F15-4219-80A4-99AA16B3C769}" dt="2026-08-10T19:36:09.830" v="3732" actId="2711"/>
          <ac:spMkLst>
            <pc:docMk/>
            <pc:sldMk cId="108530562" sldId="283"/>
            <ac:spMk id="21" creationId="{38147399-4F47-45BA-B3B1-CD5AEE33A374}"/>
          </ac:spMkLst>
        </pc:spChg>
        <pc:spChg chg="mod">
          <ac:chgData name="Matthew Coats" userId="8ea3fed74f2f87cc" providerId="LiveId" clId="{489A672E-0F15-4219-80A4-99AA16B3C769}" dt="2026-08-10T19:36:09.830" v="3732" actId="2711"/>
          <ac:spMkLst>
            <pc:docMk/>
            <pc:sldMk cId="108530562" sldId="283"/>
            <ac:spMk id="22" creationId="{B547B641-E1A9-4CBB-81B8-CD8F34A3F705}"/>
          </ac:spMkLst>
        </pc:spChg>
        <pc:spChg chg="mod">
          <ac:chgData name="Matthew Coats" userId="8ea3fed74f2f87cc" providerId="LiveId" clId="{489A672E-0F15-4219-80A4-99AA16B3C769}" dt="2026-08-07T16:46:16.326" v="1316" actId="14100"/>
          <ac:spMkLst>
            <pc:docMk/>
            <pc:sldMk cId="108530562" sldId="283"/>
            <ac:spMk id="25" creationId="{008CF181-75EE-4162-8548-E6ACA0A1E3E8}"/>
          </ac:spMkLst>
        </pc:spChg>
        <pc:spChg chg="mod">
          <ac:chgData name="Matthew Coats" userId="8ea3fed74f2f87cc" providerId="LiveId" clId="{489A672E-0F15-4219-80A4-99AA16B3C769}" dt="2026-08-10T19:36:09.830" v="3732" actId="2711"/>
          <ac:spMkLst>
            <pc:docMk/>
            <pc:sldMk cId="108530562" sldId="283"/>
            <ac:spMk id="27" creationId="{29983837-35C9-4EA1-8E05-0FA7FD36A563}"/>
          </ac:spMkLst>
        </pc:spChg>
        <pc:spChg chg="mod">
          <ac:chgData name="Matthew Coats" userId="8ea3fed74f2f87cc" providerId="LiveId" clId="{489A672E-0F15-4219-80A4-99AA16B3C769}" dt="2026-08-07T16:47:50.909" v="1318" actId="1076"/>
          <ac:spMkLst>
            <pc:docMk/>
            <pc:sldMk cId="108530562" sldId="283"/>
            <ac:spMk id="28" creationId="{A0247F32-CA37-42C2-AA4C-5D272904ABD0}"/>
          </ac:spMkLst>
        </pc:spChg>
        <pc:spChg chg="mod">
          <ac:chgData name="Matthew Coats" userId="8ea3fed74f2f87cc" providerId="LiveId" clId="{489A672E-0F15-4219-80A4-99AA16B3C769}" dt="2026-08-07T16:47:58.558" v="1319" actId="14100"/>
          <ac:spMkLst>
            <pc:docMk/>
            <pc:sldMk cId="108530562" sldId="283"/>
            <ac:spMk id="29" creationId="{C9623787-6523-4C49-AC88-4D65F041B3A5}"/>
          </ac:spMkLst>
        </pc:spChg>
        <pc:spChg chg="mod">
          <ac:chgData name="Matthew Coats" userId="8ea3fed74f2f87cc" providerId="LiveId" clId="{489A672E-0F15-4219-80A4-99AA16B3C769}" dt="2026-08-10T19:36:09.830" v="3732" actId="2711"/>
          <ac:spMkLst>
            <pc:docMk/>
            <pc:sldMk cId="108530562" sldId="283"/>
            <ac:spMk id="32" creationId="{F87A0B31-239C-4424-B3B8-DF8A219C61C1}"/>
          </ac:spMkLst>
        </pc:spChg>
        <pc:picChg chg="add mod">
          <ac:chgData name="Matthew Coats" userId="8ea3fed74f2f87cc" providerId="LiveId" clId="{489A672E-0F15-4219-80A4-99AA16B3C769}" dt="2026-08-11T02:02:56.376" v="5637" actId="1076"/>
          <ac:picMkLst>
            <pc:docMk/>
            <pc:sldMk cId="108530562" sldId="283"/>
            <ac:picMk id="36" creationId="{C1F0164D-B0D1-E067-4D27-4055CC4CC7A8}"/>
          </ac:picMkLst>
        </pc:picChg>
      </pc:sldChg>
      <pc:sldChg chg="addSp modSp mod">
        <pc:chgData name="Matthew Coats" userId="8ea3fed74f2f87cc" providerId="LiveId" clId="{489A672E-0F15-4219-80A4-99AA16B3C769}" dt="2026-08-13T03:04:09.119" v="6701" actId="20577"/>
        <pc:sldMkLst>
          <pc:docMk/>
          <pc:sldMk cId="108530562" sldId="284"/>
        </pc:sldMkLst>
        <pc:spChg chg="mod">
          <ac:chgData name="Matthew Coats" userId="8ea3fed74f2f87cc" providerId="LiveId" clId="{489A672E-0F15-4219-80A4-99AA16B3C769}" dt="2026-08-06T15:24:57.462" v="721" actId="20577"/>
          <ac:spMkLst>
            <pc:docMk/>
            <pc:sldMk cId="108530562" sldId="284"/>
            <ac:spMk id="3" creationId="{3DA51DEF-E216-46D6-880A-4BA783A3B439}"/>
          </ac:spMkLst>
        </pc:spChg>
        <pc:spChg chg="mod">
          <ac:chgData name="Matthew Coats" userId="8ea3fed74f2f87cc" providerId="LiveId" clId="{489A672E-0F15-4219-80A4-99AA16B3C769}" dt="2026-08-10T19:36:18.164" v="3733" actId="2711"/>
          <ac:spMkLst>
            <pc:docMk/>
            <pc:sldMk cId="108530562" sldId="284"/>
            <ac:spMk id="5" creationId="{5A666854-AB26-4CC2-85B4-5CF5C329A1F1}"/>
          </ac:spMkLst>
        </pc:spChg>
        <pc:spChg chg="mod">
          <ac:chgData name="Matthew Coats" userId="8ea3fed74f2f87cc" providerId="LiveId" clId="{489A672E-0F15-4219-80A4-99AA16B3C769}" dt="2026-08-06T15:24:35.450" v="709" actId="1035"/>
          <ac:spMkLst>
            <pc:docMk/>
            <pc:sldMk cId="108530562" sldId="284"/>
            <ac:spMk id="6" creationId="{621AB9E6-5B6E-47EF-82ED-33197DD96961}"/>
          </ac:spMkLst>
        </pc:spChg>
        <pc:spChg chg="mod">
          <ac:chgData name="Matthew Coats" userId="8ea3fed74f2f87cc" providerId="LiveId" clId="{489A672E-0F15-4219-80A4-99AA16B3C769}" dt="2026-08-10T19:36:18.164" v="3733" actId="2711"/>
          <ac:spMkLst>
            <pc:docMk/>
            <pc:sldMk cId="108530562" sldId="284"/>
            <ac:spMk id="7" creationId="{9A594F90-5ABD-4A34-BA30-BAEFDD31C02D}"/>
          </ac:spMkLst>
        </pc:spChg>
        <pc:spChg chg="mod">
          <ac:chgData name="Matthew Coats" userId="8ea3fed74f2f87cc" providerId="LiveId" clId="{489A672E-0F15-4219-80A4-99AA16B3C769}" dt="2026-08-07T16:50:46.966" v="1330" actId="14100"/>
          <ac:spMkLst>
            <pc:docMk/>
            <pc:sldMk cId="108530562" sldId="284"/>
            <ac:spMk id="9" creationId="{21280F09-9833-4993-A75D-D50C13DAD616}"/>
          </ac:spMkLst>
        </pc:spChg>
        <pc:spChg chg="mod">
          <ac:chgData name="Matthew Coats" userId="8ea3fed74f2f87cc" providerId="LiveId" clId="{489A672E-0F15-4219-80A4-99AA16B3C769}" dt="2026-08-10T19:36:18.164" v="3733" actId="2711"/>
          <ac:spMkLst>
            <pc:docMk/>
            <pc:sldMk cId="108530562" sldId="284"/>
            <ac:spMk id="11" creationId="{4E6EDC58-6529-44D9-8DA1-A0D32EBB4F1D}"/>
          </ac:spMkLst>
        </pc:spChg>
        <pc:spChg chg="mod">
          <ac:chgData name="Matthew Coats" userId="8ea3fed74f2f87cc" providerId="LiveId" clId="{489A672E-0F15-4219-80A4-99AA16B3C769}" dt="2026-08-07T16:49:44.439" v="1325" actId="14100"/>
          <ac:spMkLst>
            <pc:docMk/>
            <pc:sldMk cId="108530562" sldId="284"/>
            <ac:spMk id="13" creationId="{ACC770A0-9A57-43BD-B08A-477632CA127D}"/>
          </ac:spMkLst>
        </pc:spChg>
        <pc:spChg chg="mod">
          <ac:chgData name="Matthew Coats" userId="8ea3fed74f2f87cc" providerId="LiveId" clId="{489A672E-0F15-4219-80A4-99AA16B3C769}" dt="2026-08-06T15:24:35.450" v="709" actId="1035"/>
          <ac:spMkLst>
            <pc:docMk/>
            <pc:sldMk cId="108530562" sldId="284"/>
            <ac:spMk id="15" creationId="{37355E54-25C9-4E79-A0F6-555118147C2E}"/>
          </ac:spMkLst>
        </pc:spChg>
        <pc:spChg chg="mod">
          <ac:chgData name="Matthew Coats" userId="8ea3fed74f2f87cc" providerId="LiveId" clId="{489A672E-0F15-4219-80A4-99AA16B3C769}" dt="2026-08-07T15:18:08.559" v="940" actId="1037"/>
          <ac:spMkLst>
            <pc:docMk/>
            <pc:sldMk cId="108530562" sldId="284"/>
            <ac:spMk id="16" creationId="{834439AD-9C35-4D57-926F-209A5C8DA1D5}"/>
          </ac:spMkLst>
        </pc:spChg>
        <pc:spChg chg="mod">
          <ac:chgData name="Matthew Coats" userId="8ea3fed74f2f87cc" providerId="LiveId" clId="{489A672E-0F15-4219-80A4-99AA16B3C769}" dt="2026-08-10T19:36:18.164" v="3733" actId="2711"/>
          <ac:spMkLst>
            <pc:docMk/>
            <pc:sldMk cId="108530562" sldId="284"/>
            <ac:spMk id="17" creationId="{97943EBE-9FB5-4D85-9C66-5BC21BCB1E84}"/>
          </ac:spMkLst>
        </pc:spChg>
        <pc:spChg chg="mod">
          <ac:chgData name="Matthew Coats" userId="8ea3fed74f2f87cc" providerId="LiveId" clId="{489A672E-0F15-4219-80A4-99AA16B3C769}" dt="2026-08-10T19:36:18.164" v="3733" actId="2711"/>
          <ac:spMkLst>
            <pc:docMk/>
            <pc:sldMk cId="108530562" sldId="284"/>
            <ac:spMk id="18" creationId="{19C95FC8-7731-4E18-807F-E5136E55F864}"/>
          </ac:spMkLst>
        </pc:spChg>
        <pc:spChg chg="mod">
          <ac:chgData name="Matthew Coats" userId="8ea3fed74f2f87cc" providerId="LiveId" clId="{489A672E-0F15-4219-80A4-99AA16B3C769}" dt="2026-08-06T15:24:35.450" v="709" actId="1035"/>
          <ac:spMkLst>
            <pc:docMk/>
            <pc:sldMk cId="108530562" sldId="284"/>
            <ac:spMk id="20" creationId="{36905A7E-C699-46CF-AAEB-3B20073BADCD}"/>
          </ac:spMkLst>
        </pc:spChg>
        <pc:spChg chg="mod">
          <ac:chgData name="Matthew Coats" userId="8ea3fed74f2f87cc" providerId="LiveId" clId="{489A672E-0F15-4219-80A4-99AA16B3C769}" dt="2026-08-10T19:36:18.164" v="3733" actId="2711"/>
          <ac:spMkLst>
            <pc:docMk/>
            <pc:sldMk cId="108530562" sldId="284"/>
            <ac:spMk id="21" creationId="{38147399-4F47-45BA-B3B1-CD5AEE33A374}"/>
          </ac:spMkLst>
        </pc:spChg>
        <pc:spChg chg="mod">
          <ac:chgData name="Matthew Coats" userId="8ea3fed74f2f87cc" providerId="LiveId" clId="{489A672E-0F15-4219-80A4-99AA16B3C769}" dt="2026-08-10T19:36:18.164" v="3733" actId="2711"/>
          <ac:spMkLst>
            <pc:docMk/>
            <pc:sldMk cId="108530562" sldId="284"/>
            <ac:spMk id="22" creationId="{B547B641-E1A9-4CBB-81B8-CD8F34A3F705}"/>
          </ac:spMkLst>
        </pc:spChg>
        <pc:spChg chg="mod">
          <ac:chgData name="Matthew Coats" userId="8ea3fed74f2f87cc" providerId="LiveId" clId="{489A672E-0F15-4219-80A4-99AA16B3C769}" dt="2026-08-06T15:24:35.450" v="709" actId="1035"/>
          <ac:spMkLst>
            <pc:docMk/>
            <pc:sldMk cId="108530562" sldId="284"/>
            <ac:spMk id="23" creationId="{71A6ED88-82BA-4268-94D4-DA7BFEAFD144}"/>
          </ac:spMkLst>
        </pc:spChg>
        <pc:spChg chg="mod">
          <ac:chgData name="Matthew Coats" userId="8ea3fed74f2f87cc" providerId="LiveId" clId="{489A672E-0F15-4219-80A4-99AA16B3C769}" dt="2026-08-10T19:36:18.164" v="3733" actId="2711"/>
          <ac:spMkLst>
            <pc:docMk/>
            <pc:sldMk cId="108530562" sldId="284"/>
            <ac:spMk id="24" creationId="{391162BB-13A0-4925-ADF2-18491041FE14}"/>
          </ac:spMkLst>
        </pc:spChg>
        <pc:spChg chg="mod">
          <ac:chgData name="Matthew Coats" userId="8ea3fed74f2f87cc" providerId="LiveId" clId="{489A672E-0F15-4219-80A4-99AA16B3C769}" dt="2026-08-10T19:36:18.164" v="3733" actId="2711"/>
          <ac:spMkLst>
            <pc:docMk/>
            <pc:sldMk cId="108530562" sldId="284"/>
            <ac:spMk id="25" creationId="{008CF181-75EE-4162-8548-E6ACA0A1E3E8}"/>
          </ac:spMkLst>
        </pc:spChg>
        <pc:spChg chg="mod">
          <ac:chgData name="Matthew Coats" userId="8ea3fed74f2f87cc" providerId="LiveId" clId="{489A672E-0F15-4219-80A4-99AA16B3C769}" dt="2026-08-06T15:24:35.450" v="709" actId="1035"/>
          <ac:spMkLst>
            <pc:docMk/>
            <pc:sldMk cId="108530562" sldId="284"/>
            <ac:spMk id="27" creationId="{29983837-35C9-4EA1-8E05-0FA7FD36A563}"/>
          </ac:spMkLst>
        </pc:spChg>
        <pc:spChg chg="mod">
          <ac:chgData name="Matthew Coats" userId="8ea3fed74f2f87cc" providerId="LiveId" clId="{489A672E-0F15-4219-80A4-99AA16B3C769}" dt="2026-08-07T16:49:17.499" v="1322" actId="1076"/>
          <ac:spMkLst>
            <pc:docMk/>
            <pc:sldMk cId="108530562" sldId="284"/>
            <ac:spMk id="28" creationId="{A0247F32-CA37-42C2-AA4C-5D272904ABD0}"/>
          </ac:spMkLst>
        </pc:spChg>
        <pc:spChg chg="mod">
          <ac:chgData name="Matthew Coats" userId="8ea3fed74f2f87cc" providerId="LiveId" clId="{489A672E-0F15-4219-80A4-99AA16B3C769}" dt="2026-08-07T16:49:17.499" v="1322" actId="1076"/>
          <ac:spMkLst>
            <pc:docMk/>
            <pc:sldMk cId="108530562" sldId="284"/>
            <ac:spMk id="29" creationId="{C9623787-6523-4C49-AC88-4D65F041B3A5}"/>
          </ac:spMkLst>
        </pc:spChg>
        <pc:spChg chg="mod">
          <ac:chgData name="Matthew Coats" userId="8ea3fed74f2f87cc" providerId="LiveId" clId="{489A672E-0F15-4219-80A4-99AA16B3C769}" dt="2026-08-06T15:24:43.605" v="715" actId="1036"/>
          <ac:spMkLst>
            <pc:docMk/>
            <pc:sldMk cId="108530562" sldId="284"/>
            <ac:spMk id="30" creationId="{A241F9A6-806C-4710-B22D-B87F7201DEF2}"/>
          </ac:spMkLst>
        </pc:spChg>
        <pc:spChg chg="mod">
          <ac:chgData name="Matthew Coats" userId="8ea3fed74f2f87cc" providerId="LiveId" clId="{489A672E-0F15-4219-80A4-99AA16B3C769}" dt="2026-08-10T19:36:18.164" v="3733" actId="2711"/>
          <ac:spMkLst>
            <pc:docMk/>
            <pc:sldMk cId="108530562" sldId="284"/>
            <ac:spMk id="31" creationId="{A36541C1-4718-4430-854C-90FE221F1ABA}"/>
          </ac:spMkLst>
        </pc:spChg>
        <pc:spChg chg="mod">
          <ac:chgData name="Matthew Coats" userId="8ea3fed74f2f87cc" providerId="LiveId" clId="{489A672E-0F15-4219-80A4-99AA16B3C769}" dt="2026-08-06T15:24:43.605" v="715" actId="1036"/>
          <ac:spMkLst>
            <pc:docMk/>
            <pc:sldMk cId="108530562" sldId="284"/>
            <ac:spMk id="32" creationId="{F87A0B31-239C-4424-B3B8-DF8A219C61C1}"/>
          </ac:spMkLst>
        </pc:spChg>
        <pc:spChg chg="add mod">
          <ac:chgData name="Matthew Coats" userId="8ea3fed74f2f87cc" providerId="LiveId" clId="{489A672E-0F15-4219-80A4-99AA16B3C769}" dt="2026-08-06T15:22:40.711" v="556" actId="1076"/>
          <ac:spMkLst>
            <pc:docMk/>
            <pc:sldMk cId="108530562" sldId="284"/>
            <ac:spMk id="36" creationId="{47137661-16F0-8D82-C51C-B20575B5F60C}"/>
          </ac:spMkLst>
        </pc:spChg>
        <pc:spChg chg="add mod">
          <ac:chgData name="Matthew Coats" userId="8ea3fed74f2f87cc" providerId="LiveId" clId="{489A672E-0F15-4219-80A4-99AA16B3C769}" dt="2026-08-06T15:22:47.009" v="558" actId="20577"/>
          <ac:spMkLst>
            <pc:docMk/>
            <pc:sldMk cId="108530562" sldId="284"/>
            <ac:spMk id="38" creationId="{0F2E25F6-EFFE-4E29-E1E7-96A2DB4BC837}"/>
          </ac:spMkLst>
        </pc:spChg>
        <pc:spChg chg="add mod">
          <ac:chgData name="Matthew Coats" userId="8ea3fed74f2f87cc" providerId="LiveId" clId="{489A672E-0F15-4219-80A4-99AA16B3C769}" dt="2026-08-06T15:23:14.439" v="585" actId="14100"/>
          <ac:spMkLst>
            <pc:docMk/>
            <pc:sldMk cId="108530562" sldId="284"/>
            <ac:spMk id="40" creationId="{E991B58F-CB79-67E0-1551-7FF2CF9BFADF}"/>
          </ac:spMkLst>
        </pc:spChg>
        <pc:spChg chg="add mod">
          <ac:chgData name="Matthew Coats" userId="8ea3fed74f2f87cc" providerId="LiveId" clId="{489A672E-0F15-4219-80A4-99AA16B3C769}" dt="2026-08-13T03:04:09.119" v="6701" actId="20577"/>
          <ac:spMkLst>
            <pc:docMk/>
            <pc:sldMk cId="108530562" sldId="284"/>
            <ac:spMk id="42" creationId="{058E2A71-00FB-6654-0CC7-1FFC8D4DB2B3}"/>
          </ac:spMkLst>
        </pc:spChg>
        <pc:picChg chg="add mod">
          <ac:chgData name="Matthew Coats" userId="8ea3fed74f2f87cc" providerId="LiveId" clId="{489A672E-0F15-4219-80A4-99AA16B3C769}" dt="2026-08-11T02:03:44.914" v="5641" actId="14100"/>
          <ac:picMkLst>
            <pc:docMk/>
            <pc:sldMk cId="108530562" sldId="284"/>
            <ac:picMk id="37" creationId="{2EBD9EEF-54A6-9186-DCCC-AE5C109A006E}"/>
          </ac:picMkLst>
        </pc:picChg>
      </pc:sldChg>
      <pc:sldChg chg="addSp modSp mod">
        <pc:chgData name="Matthew Coats" userId="8ea3fed74f2f87cc" providerId="LiveId" clId="{489A672E-0F15-4219-80A4-99AA16B3C769}" dt="2026-08-11T02:03:56.028" v="5642" actId="22"/>
        <pc:sldMkLst>
          <pc:docMk/>
          <pc:sldMk cId="1034612360" sldId="285"/>
        </pc:sldMkLst>
        <pc:spChg chg="mod">
          <ac:chgData name="Matthew Coats" userId="8ea3fed74f2f87cc" providerId="LiveId" clId="{489A672E-0F15-4219-80A4-99AA16B3C769}" dt="2026-08-10T19:36:27.377" v="3734" actId="2711"/>
          <ac:spMkLst>
            <pc:docMk/>
            <pc:sldMk cId="1034612360" sldId="285"/>
            <ac:spMk id="3" creationId="{5E3D1B1F-5FF9-42CE-8845-27FCB4FF28FA}"/>
          </ac:spMkLst>
        </pc:spChg>
        <pc:spChg chg="mod">
          <ac:chgData name="Matthew Coats" userId="8ea3fed74f2f87cc" providerId="LiveId" clId="{489A672E-0F15-4219-80A4-99AA16B3C769}" dt="2026-08-07T15:19:55.277" v="974" actId="14100"/>
          <ac:spMkLst>
            <pc:docMk/>
            <pc:sldMk cId="1034612360" sldId="285"/>
            <ac:spMk id="5" creationId="{3F5B41BE-A655-4194-8976-36A712765DB8}"/>
          </ac:spMkLst>
        </pc:spChg>
        <pc:spChg chg="mod">
          <ac:chgData name="Matthew Coats" userId="8ea3fed74f2f87cc" providerId="LiveId" clId="{489A672E-0F15-4219-80A4-99AA16B3C769}" dt="2026-08-10T19:36:27.377" v="3734" actId="2711"/>
          <ac:spMkLst>
            <pc:docMk/>
            <pc:sldMk cId="1034612360" sldId="285"/>
            <ac:spMk id="7" creationId="{863411A0-0627-416E-B8DD-56FDFF2FDF9D}"/>
          </ac:spMkLst>
        </pc:spChg>
        <pc:spChg chg="mod">
          <ac:chgData name="Matthew Coats" userId="8ea3fed74f2f87cc" providerId="LiveId" clId="{489A672E-0F15-4219-80A4-99AA16B3C769}" dt="2026-08-07T16:52:50.313" v="1344" actId="20577"/>
          <ac:spMkLst>
            <pc:docMk/>
            <pc:sldMk cId="1034612360" sldId="285"/>
            <ac:spMk id="9" creationId="{DABD3ED1-8242-4362-8621-62DC9493ABC9}"/>
          </ac:spMkLst>
        </pc:spChg>
        <pc:spChg chg="mod">
          <ac:chgData name="Matthew Coats" userId="8ea3fed74f2f87cc" providerId="LiveId" clId="{489A672E-0F15-4219-80A4-99AA16B3C769}" dt="2026-08-10T19:36:27.377" v="3734" actId="2711"/>
          <ac:spMkLst>
            <pc:docMk/>
            <pc:sldMk cId="1034612360" sldId="285"/>
            <ac:spMk id="12" creationId="{87FCC64F-D487-4D99-8FDE-DB18A94702C6}"/>
          </ac:spMkLst>
        </pc:spChg>
        <pc:spChg chg="mod">
          <ac:chgData name="Matthew Coats" userId="8ea3fed74f2f87cc" providerId="LiveId" clId="{489A672E-0F15-4219-80A4-99AA16B3C769}" dt="2026-08-10T19:36:27.377" v="3734" actId="2711"/>
          <ac:spMkLst>
            <pc:docMk/>
            <pc:sldMk cId="1034612360" sldId="285"/>
            <ac:spMk id="13" creationId="{B3E8671A-95A8-404C-9FE5-CFB14A305E54}"/>
          </ac:spMkLst>
        </pc:spChg>
        <pc:spChg chg="mod">
          <ac:chgData name="Matthew Coats" userId="8ea3fed74f2f87cc" providerId="LiveId" clId="{489A672E-0F15-4219-80A4-99AA16B3C769}" dt="2026-08-07T16:53:08.484" v="1348" actId="20577"/>
          <ac:spMkLst>
            <pc:docMk/>
            <pc:sldMk cId="1034612360" sldId="285"/>
            <ac:spMk id="14" creationId="{03010B48-DEDF-46B1-80BB-4D9C8DDD227E}"/>
          </ac:spMkLst>
        </pc:spChg>
        <pc:spChg chg="mod">
          <ac:chgData name="Matthew Coats" userId="8ea3fed74f2f87cc" providerId="LiveId" clId="{489A672E-0F15-4219-80A4-99AA16B3C769}" dt="2026-08-10T19:36:27.377" v="3734" actId="2711"/>
          <ac:spMkLst>
            <pc:docMk/>
            <pc:sldMk cId="1034612360" sldId="285"/>
            <ac:spMk id="15" creationId="{2CDAD51F-B920-4358-89E9-363B8493D8F0}"/>
          </ac:spMkLst>
        </pc:spChg>
        <pc:spChg chg="mod">
          <ac:chgData name="Matthew Coats" userId="8ea3fed74f2f87cc" providerId="LiveId" clId="{489A672E-0F15-4219-80A4-99AA16B3C769}" dt="2026-08-07T16:53:16.808" v="1350" actId="20577"/>
          <ac:spMkLst>
            <pc:docMk/>
            <pc:sldMk cId="1034612360" sldId="285"/>
            <ac:spMk id="19" creationId="{0B1B0F64-D532-4231-81E4-230C192E40F0}"/>
          </ac:spMkLst>
        </pc:spChg>
        <pc:spChg chg="mod">
          <ac:chgData name="Matthew Coats" userId="8ea3fed74f2f87cc" providerId="LiveId" clId="{489A672E-0F15-4219-80A4-99AA16B3C769}" dt="2026-08-10T19:36:27.377" v="3734" actId="2711"/>
          <ac:spMkLst>
            <pc:docMk/>
            <pc:sldMk cId="1034612360" sldId="285"/>
            <ac:spMk id="24" creationId="{F010445D-0CF5-4454-9BEC-97CC417E886A}"/>
          </ac:spMkLst>
        </pc:spChg>
        <pc:spChg chg="mod">
          <ac:chgData name="Matthew Coats" userId="8ea3fed74f2f87cc" providerId="LiveId" clId="{489A672E-0F15-4219-80A4-99AA16B3C769}" dt="2026-08-10T19:36:27.377" v="3734" actId="2711"/>
          <ac:spMkLst>
            <pc:docMk/>
            <pc:sldMk cId="1034612360" sldId="285"/>
            <ac:spMk id="25" creationId="{69EEA5C6-7079-4B09-9D92-4F93CA850FEF}"/>
          </ac:spMkLst>
        </pc:spChg>
        <pc:spChg chg="mod">
          <ac:chgData name="Matthew Coats" userId="8ea3fed74f2f87cc" providerId="LiveId" clId="{489A672E-0F15-4219-80A4-99AA16B3C769}" dt="2026-08-10T19:36:27.377" v="3734" actId="2711"/>
          <ac:spMkLst>
            <pc:docMk/>
            <pc:sldMk cId="1034612360" sldId="285"/>
            <ac:spMk id="27" creationId="{1BCFA479-5D27-44C0-825C-9041670961F0}"/>
          </ac:spMkLst>
        </pc:spChg>
        <pc:spChg chg="mod">
          <ac:chgData name="Matthew Coats" userId="8ea3fed74f2f87cc" providerId="LiveId" clId="{489A672E-0F15-4219-80A4-99AA16B3C769}" dt="2026-08-10T19:36:27.377" v="3734" actId="2711"/>
          <ac:spMkLst>
            <pc:docMk/>
            <pc:sldMk cId="1034612360" sldId="285"/>
            <ac:spMk id="28" creationId="{2DC1E0BB-6CA5-4329-BF90-49E7EDBFC00A}"/>
          </ac:spMkLst>
        </pc:spChg>
        <pc:spChg chg="mod">
          <ac:chgData name="Matthew Coats" userId="8ea3fed74f2f87cc" providerId="LiveId" clId="{489A672E-0F15-4219-80A4-99AA16B3C769}" dt="2026-08-10T19:36:27.377" v="3734" actId="2711"/>
          <ac:spMkLst>
            <pc:docMk/>
            <pc:sldMk cId="1034612360" sldId="285"/>
            <ac:spMk id="29" creationId="{CDE13581-DE08-4EE9-ABD3-9313881272A8}"/>
          </ac:spMkLst>
        </pc:spChg>
        <pc:picChg chg="add">
          <ac:chgData name="Matthew Coats" userId="8ea3fed74f2f87cc" providerId="LiveId" clId="{489A672E-0F15-4219-80A4-99AA16B3C769}" dt="2026-08-11T02:03:56.028" v="5642" actId="22"/>
          <ac:picMkLst>
            <pc:docMk/>
            <pc:sldMk cId="1034612360" sldId="285"/>
            <ac:picMk id="38" creationId="{81D5F8BC-06B6-4863-29FA-3418C180085D}"/>
          </ac:picMkLst>
        </pc:picChg>
      </pc:sldChg>
      <pc:sldChg chg="addSp modSp mod">
        <pc:chgData name="Matthew Coats" userId="8ea3fed74f2f87cc" providerId="LiveId" clId="{489A672E-0F15-4219-80A4-99AA16B3C769}" dt="2026-08-11T02:04:40.146" v="5664" actId="1076"/>
        <pc:sldMkLst>
          <pc:docMk/>
          <pc:sldMk cId="526990435" sldId="287"/>
        </pc:sldMkLst>
        <pc:spChg chg="mod">
          <ac:chgData name="Matthew Coats" userId="8ea3fed74f2f87cc" providerId="LiveId" clId="{489A672E-0F15-4219-80A4-99AA16B3C769}" dt="2026-08-07T15:20:58.262" v="998" actId="1036"/>
          <ac:spMkLst>
            <pc:docMk/>
            <pc:sldMk cId="526990435" sldId="287"/>
            <ac:spMk id="3" creationId="{B34AD6E5-EEA5-4EC2-A4A7-8D32AE7BEE7C}"/>
          </ac:spMkLst>
        </pc:spChg>
        <pc:spChg chg="mod">
          <ac:chgData name="Matthew Coats" userId="8ea3fed74f2f87cc" providerId="LiveId" clId="{489A672E-0F15-4219-80A4-99AA16B3C769}" dt="2026-08-09T11:36:13.765" v="3110" actId="2711"/>
          <ac:spMkLst>
            <pc:docMk/>
            <pc:sldMk cId="526990435" sldId="287"/>
            <ac:spMk id="4" creationId="{56BC427D-4DF7-4193-9B62-0982F69D483F}"/>
          </ac:spMkLst>
        </pc:spChg>
        <pc:spChg chg="mod">
          <ac:chgData name="Matthew Coats" userId="8ea3fed74f2f87cc" providerId="LiveId" clId="{489A672E-0F15-4219-80A4-99AA16B3C769}" dt="2026-08-09T11:36:13.765" v="3110" actId="2711"/>
          <ac:spMkLst>
            <pc:docMk/>
            <pc:sldMk cId="526990435" sldId="287"/>
            <ac:spMk id="5" creationId="{66E59144-C837-4F34-8836-FB5EC7B14CA5}"/>
          </ac:spMkLst>
        </pc:spChg>
        <pc:spChg chg="mod">
          <ac:chgData name="Matthew Coats" userId="8ea3fed74f2f87cc" providerId="LiveId" clId="{489A672E-0F15-4219-80A4-99AA16B3C769}" dt="2026-08-06T09:29:01.610" v="80" actId="27636"/>
          <ac:spMkLst>
            <pc:docMk/>
            <pc:sldMk cId="526990435" sldId="287"/>
            <ac:spMk id="7" creationId="{F399925D-A22F-41D9-931C-5B28307A7516}"/>
          </ac:spMkLst>
        </pc:spChg>
        <pc:spChg chg="mod">
          <ac:chgData name="Matthew Coats" userId="8ea3fed74f2f87cc" providerId="LiveId" clId="{489A672E-0F15-4219-80A4-99AA16B3C769}" dt="2026-08-09T11:36:13.765" v="3110" actId="2711"/>
          <ac:spMkLst>
            <pc:docMk/>
            <pc:sldMk cId="526990435" sldId="287"/>
            <ac:spMk id="9" creationId="{07F1D07A-D298-40E3-BD19-CAFA95EA409A}"/>
          </ac:spMkLst>
        </pc:spChg>
        <pc:spChg chg="mod">
          <ac:chgData name="Matthew Coats" userId="8ea3fed74f2f87cc" providerId="LiveId" clId="{489A672E-0F15-4219-80A4-99AA16B3C769}" dt="2026-08-09T11:36:13.765" v="3110" actId="2711"/>
          <ac:spMkLst>
            <pc:docMk/>
            <pc:sldMk cId="526990435" sldId="287"/>
            <ac:spMk id="11" creationId="{D5E4C444-08A4-4781-B33F-20ECC50E1A6F}"/>
          </ac:spMkLst>
        </pc:spChg>
        <pc:spChg chg="mod">
          <ac:chgData name="Matthew Coats" userId="8ea3fed74f2f87cc" providerId="LiveId" clId="{489A672E-0F15-4219-80A4-99AA16B3C769}" dt="2026-08-06T09:29:01.604" v="78" actId="27636"/>
          <ac:spMkLst>
            <pc:docMk/>
            <pc:sldMk cId="526990435" sldId="287"/>
            <ac:spMk id="13" creationId="{B6F30CE8-F380-4B8F-8ACA-4F9DBEB6C546}"/>
          </ac:spMkLst>
        </pc:spChg>
        <pc:spChg chg="mod">
          <ac:chgData name="Matthew Coats" userId="8ea3fed74f2f87cc" providerId="LiveId" clId="{489A672E-0F15-4219-80A4-99AA16B3C769}" dt="2026-08-09T11:36:13.765" v="3110" actId="2711"/>
          <ac:spMkLst>
            <pc:docMk/>
            <pc:sldMk cId="526990435" sldId="287"/>
            <ac:spMk id="14" creationId="{7BDD0BDD-80B7-4CC3-8DCE-A0B4F6F128E1}"/>
          </ac:spMkLst>
        </pc:spChg>
        <pc:spChg chg="mod">
          <ac:chgData name="Matthew Coats" userId="8ea3fed74f2f87cc" providerId="LiveId" clId="{489A672E-0F15-4219-80A4-99AA16B3C769}" dt="2026-08-09T11:36:13.765" v="3110" actId="2711"/>
          <ac:spMkLst>
            <pc:docMk/>
            <pc:sldMk cId="526990435" sldId="287"/>
            <ac:spMk id="17" creationId="{5D88EBE5-4BFA-452A-96E2-420CB47624C5}"/>
          </ac:spMkLst>
        </pc:spChg>
        <pc:spChg chg="mod">
          <ac:chgData name="Matthew Coats" userId="8ea3fed74f2f87cc" providerId="LiveId" clId="{489A672E-0F15-4219-80A4-99AA16B3C769}" dt="2026-08-10T21:56:09.717" v="4152" actId="12"/>
          <ac:spMkLst>
            <pc:docMk/>
            <pc:sldMk cId="526990435" sldId="287"/>
            <ac:spMk id="20" creationId="{AFE345FA-A0B9-4DCA-8492-23EEE8B36D7E}"/>
          </ac:spMkLst>
        </pc:spChg>
        <pc:spChg chg="mod">
          <ac:chgData name="Matthew Coats" userId="8ea3fed74f2f87cc" providerId="LiveId" clId="{489A672E-0F15-4219-80A4-99AA16B3C769}" dt="2026-08-09T11:36:13.765" v="3110" actId="2711"/>
          <ac:spMkLst>
            <pc:docMk/>
            <pc:sldMk cId="526990435" sldId="287"/>
            <ac:spMk id="21" creationId="{6DC2213F-5FA3-4319-8E02-8E730586A292}"/>
          </ac:spMkLst>
        </pc:spChg>
        <pc:spChg chg="mod">
          <ac:chgData name="Matthew Coats" userId="8ea3fed74f2f87cc" providerId="LiveId" clId="{489A672E-0F15-4219-80A4-99AA16B3C769}" dt="2026-08-09T11:36:13.765" v="3110" actId="2711"/>
          <ac:spMkLst>
            <pc:docMk/>
            <pc:sldMk cId="526990435" sldId="287"/>
            <ac:spMk id="22" creationId="{C416C0A1-66BF-46D0-A62A-21D187B85F72}"/>
          </ac:spMkLst>
        </pc:spChg>
        <pc:spChg chg="mod">
          <ac:chgData name="Matthew Coats" userId="8ea3fed74f2f87cc" providerId="LiveId" clId="{489A672E-0F15-4219-80A4-99AA16B3C769}" dt="2026-08-09T11:36:13.765" v="3110" actId="2711"/>
          <ac:spMkLst>
            <pc:docMk/>
            <pc:sldMk cId="526990435" sldId="287"/>
            <ac:spMk id="23" creationId="{2A366FA5-6949-491D-B534-2A7F680144B8}"/>
          </ac:spMkLst>
        </pc:spChg>
        <pc:picChg chg="add mod">
          <ac:chgData name="Matthew Coats" userId="8ea3fed74f2f87cc" providerId="LiveId" clId="{489A672E-0F15-4219-80A4-99AA16B3C769}" dt="2026-08-11T02:04:40.146" v="5664" actId="1076"/>
          <ac:picMkLst>
            <pc:docMk/>
            <pc:sldMk cId="526990435" sldId="287"/>
            <ac:picMk id="26" creationId="{0093C8CE-8773-63FF-CEB5-EA5D76DB4F54}"/>
          </ac:picMkLst>
        </pc:picChg>
      </pc:sldChg>
      <pc:sldChg chg="addSp delSp modSp mod">
        <pc:chgData name="Matthew Coats" userId="8ea3fed74f2f87cc" providerId="LiveId" clId="{489A672E-0F15-4219-80A4-99AA16B3C769}" dt="2026-08-11T10:37:05.879" v="5952" actId="122"/>
        <pc:sldMkLst>
          <pc:docMk/>
          <pc:sldMk cId="1461925071" sldId="288"/>
        </pc:sldMkLst>
        <pc:spChg chg="mod">
          <ac:chgData name="Matthew Coats" userId="8ea3fed74f2f87cc" providerId="LiveId" clId="{489A672E-0F15-4219-80A4-99AA16B3C769}" dt="2026-08-11T10:08:48.299" v="5815" actId="20577"/>
          <ac:spMkLst>
            <pc:docMk/>
            <pc:sldMk cId="1461925071" sldId="288"/>
            <ac:spMk id="3" creationId="{1CC16A8F-85FB-4A8D-A39D-69D528380B4A}"/>
          </ac:spMkLst>
        </pc:spChg>
        <pc:spChg chg="mod">
          <ac:chgData name="Matthew Coats" userId="8ea3fed74f2f87cc" providerId="LiveId" clId="{489A672E-0F15-4219-80A4-99AA16B3C769}" dt="2026-08-11T10:37:05.879" v="5952" actId="122"/>
          <ac:spMkLst>
            <pc:docMk/>
            <pc:sldMk cId="1461925071" sldId="288"/>
            <ac:spMk id="5" creationId="{F22943B8-BC31-4686-AE2C-19AA970AE5F9}"/>
          </ac:spMkLst>
        </pc:spChg>
        <pc:spChg chg="mod">
          <ac:chgData name="Matthew Coats" userId="8ea3fed74f2f87cc" providerId="LiveId" clId="{489A672E-0F15-4219-80A4-99AA16B3C769}" dt="2026-08-08T16:17:23.802" v="2160" actId="1076"/>
          <ac:spMkLst>
            <pc:docMk/>
            <pc:sldMk cId="1461925071" sldId="288"/>
            <ac:spMk id="6" creationId="{AF2AD35B-69FF-4360-A1E8-A4FB939465FA}"/>
          </ac:spMkLst>
        </pc:spChg>
        <pc:spChg chg="mod">
          <ac:chgData name="Matthew Coats" userId="8ea3fed74f2f87cc" providerId="LiveId" clId="{489A672E-0F15-4219-80A4-99AA16B3C769}" dt="2026-08-10T19:37:02.645" v="3736" actId="2711"/>
          <ac:spMkLst>
            <pc:docMk/>
            <pc:sldMk cId="1461925071" sldId="288"/>
            <ac:spMk id="17" creationId="{BF5307AE-7915-43EB-BB29-286FFBD70C4A}"/>
          </ac:spMkLst>
        </pc:spChg>
        <pc:spChg chg="mod">
          <ac:chgData name="Matthew Coats" userId="8ea3fed74f2f87cc" providerId="LiveId" clId="{489A672E-0F15-4219-80A4-99AA16B3C769}" dt="2026-08-10T19:37:02.645" v="3736" actId="2711"/>
          <ac:spMkLst>
            <pc:docMk/>
            <pc:sldMk cId="1461925071" sldId="288"/>
            <ac:spMk id="19" creationId="{E4A889FD-233A-4330-8663-12779A1CEAA6}"/>
          </ac:spMkLst>
        </pc:spChg>
        <pc:spChg chg="add mod">
          <ac:chgData name="Matthew Coats" userId="8ea3fed74f2f87cc" providerId="LiveId" clId="{489A672E-0F15-4219-80A4-99AA16B3C769}" dt="2026-08-11T10:21:05.715" v="5895" actId="1076"/>
          <ac:spMkLst>
            <pc:docMk/>
            <pc:sldMk cId="1461925071" sldId="288"/>
            <ac:spMk id="23" creationId="{A882228A-5594-91E9-8D1C-5A04E1251FC5}"/>
          </ac:spMkLst>
        </pc:spChg>
        <pc:spChg chg="add mod">
          <ac:chgData name="Matthew Coats" userId="8ea3fed74f2f87cc" providerId="LiveId" clId="{489A672E-0F15-4219-80A4-99AA16B3C769}" dt="2026-08-11T10:21:05.715" v="5895" actId="1076"/>
          <ac:spMkLst>
            <pc:docMk/>
            <pc:sldMk cId="1461925071" sldId="288"/>
            <ac:spMk id="24" creationId="{7C929499-86EB-0960-BA54-6B752AD4DA4A}"/>
          </ac:spMkLst>
        </pc:spChg>
        <pc:spChg chg="add mod">
          <ac:chgData name="Matthew Coats" userId="8ea3fed74f2f87cc" providerId="LiveId" clId="{489A672E-0F15-4219-80A4-99AA16B3C769}" dt="2026-08-11T10:21:05.715" v="5895" actId="1076"/>
          <ac:spMkLst>
            <pc:docMk/>
            <pc:sldMk cId="1461925071" sldId="288"/>
            <ac:spMk id="25" creationId="{C1C01047-C243-43A2-478A-E03C08D044B0}"/>
          </ac:spMkLst>
        </pc:spChg>
        <pc:spChg chg="add mod">
          <ac:chgData name="Matthew Coats" userId="8ea3fed74f2f87cc" providerId="LiveId" clId="{489A672E-0F15-4219-80A4-99AA16B3C769}" dt="2026-08-11T10:21:05.715" v="5895" actId="1076"/>
          <ac:spMkLst>
            <pc:docMk/>
            <pc:sldMk cId="1461925071" sldId="288"/>
            <ac:spMk id="26" creationId="{F641160C-20BA-42AA-6B2E-2E7C90D2251F}"/>
          </ac:spMkLst>
        </pc:spChg>
        <pc:spChg chg="add mod">
          <ac:chgData name="Matthew Coats" userId="8ea3fed74f2f87cc" providerId="LiveId" clId="{489A672E-0F15-4219-80A4-99AA16B3C769}" dt="2026-08-11T10:21:05.715" v="5895" actId="1076"/>
          <ac:spMkLst>
            <pc:docMk/>
            <pc:sldMk cId="1461925071" sldId="288"/>
            <ac:spMk id="27" creationId="{AEBF6886-4877-F7EB-72B5-3A330F9581AD}"/>
          </ac:spMkLst>
        </pc:spChg>
        <pc:spChg chg="add mod">
          <ac:chgData name="Matthew Coats" userId="8ea3fed74f2f87cc" providerId="LiveId" clId="{489A672E-0F15-4219-80A4-99AA16B3C769}" dt="2026-08-11T10:21:05.715" v="5895" actId="1076"/>
          <ac:spMkLst>
            <pc:docMk/>
            <pc:sldMk cId="1461925071" sldId="288"/>
            <ac:spMk id="29" creationId="{DF834010-DED8-522D-5C7B-0A85093ECE88}"/>
          </ac:spMkLst>
        </pc:spChg>
        <pc:picChg chg="add mod">
          <ac:chgData name="Matthew Coats" userId="8ea3fed74f2f87cc" providerId="LiveId" clId="{489A672E-0F15-4219-80A4-99AA16B3C769}" dt="2026-08-10T23:26:12.383" v="4978" actId="1036"/>
          <ac:picMkLst>
            <pc:docMk/>
            <pc:sldMk cId="1461925071" sldId="288"/>
            <ac:picMk id="31" creationId="{31A010DF-656A-7B19-45D1-29A7C5074D6B}"/>
          </ac:picMkLst>
        </pc:picChg>
      </pc:sldChg>
      <pc:sldChg chg="addSp modSp mod">
        <pc:chgData name="Matthew Coats" userId="8ea3fed74f2f87cc" providerId="LiveId" clId="{489A672E-0F15-4219-80A4-99AA16B3C769}" dt="2026-08-11T02:05:00.231" v="5665" actId="22"/>
        <pc:sldMkLst>
          <pc:docMk/>
          <pc:sldMk cId="108530562" sldId="289"/>
        </pc:sldMkLst>
        <pc:spChg chg="mod">
          <ac:chgData name="Matthew Coats" userId="8ea3fed74f2f87cc" providerId="LiveId" clId="{489A672E-0F15-4219-80A4-99AA16B3C769}" dt="2026-08-10T19:37:12.033" v="3737" actId="2711"/>
          <ac:spMkLst>
            <pc:docMk/>
            <pc:sldMk cId="108530562" sldId="289"/>
            <ac:spMk id="2" creationId="{E00D9B35-4770-480C-BF93-C818BF122F4F}"/>
          </ac:spMkLst>
        </pc:spChg>
        <pc:spChg chg="mod">
          <ac:chgData name="Matthew Coats" userId="8ea3fed74f2f87cc" providerId="LiveId" clId="{489A672E-0F15-4219-80A4-99AA16B3C769}" dt="2026-08-10T19:37:12.033" v="3737" actId="2711"/>
          <ac:spMkLst>
            <pc:docMk/>
            <pc:sldMk cId="108530562" sldId="289"/>
            <ac:spMk id="6" creationId="{621AB9E6-5B6E-47EF-82ED-33197DD96961}"/>
          </ac:spMkLst>
        </pc:spChg>
        <pc:spChg chg="mod">
          <ac:chgData name="Matthew Coats" userId="8ea3fed74f2f87cc" providerId="LiveId" clId="{489A672E-0F15-4219-80A4-99AA16B3C769}" dt="2026-08-07T16:55:09.885" v="1354" actId="14100"/>
          <ac:spMkLst>
            <pc:docMk/>
            <pc:sldMk cId="108530562" sldId="289"/>
            <ac:spMk id="9" creationId="{21280F09-9833-4993-A75D-D50C13DAD616}"/>
          </ac:spMkLst>
        </pc:spChg>
        <pc:spChg chg="mod">
          <ac:chgData name="Matthew Coats" userId="8ea3fed74f2f87cc" providerId="LiveId" clId="{489A672E-0F15-4219-80A4-99AA16B3C769}" dt="2026-08-07T16:55:41.640" v="1358" actId="1076"/>
          <ac:spMkLst>
            <pc:docMk/>
            <pc:sldMk cId="108530562" sldId="289"/>
            <ac:spMk id="13" creationId="{ACC770A0-9A57-43BD-B08A-477632CA127D}"/>
          </ac:spMkLst>
        </pc:spChg>
        <pc:spChg chg="mod">
          <ac:chgData name="Matthew Coats" userId="8ea3fed74f2f87cc" providerId="LiveId" clId="{489A672E-0F15-4219-80A4-99AA16B3C769}" dt="2026-08-10T19:37:12.033" v="3737" actId="2711"/>
          <ac:spMkLst>
            <pc:docMk/>
            <pc:sldMk cId="108530562" sldId="289"/>
            <ac:spMk id="14" creationId="{5F9C297D-2FEE-4941-AF35-21FA42A427D9}"/>
          </ac:spMkLst>
        </pc:spChg>
        <pc:spChg chg="mod">
          <ac:chgData name="Matthew Coats" userId="8ea3fed74f2f87cc" providerId="LiveId" clId="{489A672E-0F15-4219-80A4-99AA16B3C769}" dt="2026-08-10T19:37:12.033" v="3737" actId="2711"/>
          <ac:spMkLst>
            <pc:docMk/>
            <pc:sldMk cId="108530562" sldId="289"/>
            <ac:spMk id="17" creationId="{97943EBE-9FB5-4D85-9C66-5BC21BCB1E84}"/>
          </ac:spMkLst>
        </pc:spChg>
        <pc:spChg chg="mod">
          <ac:chgData name="Matthew Coats" userId="8ea3fed74f2f87cc" providerId="LiveId" clId="{489A672E-0F15-4219-80A4-99AA16B3C769}" dt="2026-08-10T19:37:12.033" v="3737" actId="2711"/>
          <ac:spMkLst>
            <pc:docMk/>
            <pc:sldMk cId="108530562" sldId="289"/>
            <ac:spMk id="18" creationId="{19C95FC8-7731-4E18-807F-E5136E55F864}"/>
          </ac:spMkLst>
        </pc:spChg>
        <pc:spChg chg="mod">
          <ac:chgData name="Matthew Coats" userId="8ea3fed74f2f87cc" providerId="LiveId" clId="{489A672E-0F15-4219-80A4-99AA16B3C769}" dt="2026-08-10T19:37:12.033" v="3737" actId="2711"/>
          <ac:spMkLst>
            <pc:docMk/>
            <pc:sldMk cId="108530562" sldId="289"/>
            <ac:spMk id="20" creationId="{36905A7E-C699-46CF-AAEB-3B20073BADCD}"/>
          </ac:spMkLst>
        </pc:spChg>
        <pc:spChg chg="mod">
          <ac:chgData name="Matthew Coats" userId="8ea3fed74f2f87cc" providerId="LiveId" clId="{489A672E-0F15-4219-80A4-99AA16B3C769}" dt="2026-08-10T19:37:12.033" v="3737" actId="2711"/>
          <ac:spMkLst>
            <pc:docMk/>
            <pc:sldMk cId="108530562" sldId="289"/>
            <ac:spMk id="21" creationId="{38147399-4F47-45BA-B3B1-CD5AEE33A374}"/>
          </ac:spMkLst>
        </pc:spChg>
        <pc:spChg chg="mod">
          <ac:chgData name="Matthew Coats" userId="8ea3fed74f2f87cc" providerId="LiveId" clId="{489A672E-0F15-4219-80A4-99AA16B3C769}" dt="2026-08-07T16:57:23.414" v="1363" actId="1076"/>
          <ac:spMkLst>
            <pc:docMk/>
            <pc:sldMk cId="108530562" sldId="289"/>
            <ac:spMk id="25" creationId="{008CF181-75EE-4162-8548-E6ACA0A1E3E8}"/>
          </ac:spMkLst>
        </pc:spChg>
        <pc:spChg chg="mod">
          <ac:chgData name="Matthew Coats" userId="8ea3fed74f2f87cc" providerId="LiveId" clId="{489A672E-0F15-4219-80A4-99AA16B3C769}" dt="2026-08-10T19:37:12.033" v="3737" actId="2711"/>
          <ac:spMkLst>
            <pc:docMk/>
            <pc:sldMk cId="108530562" sldId="289"/>
            <ac:spMk id="26" creationId="{24713924-6A28-4CD2-A77F-764427645EC6}"/>
          </ac:spMkLst>
        </pc:spChg>
        <pc:spChg chg="mod">
          <ac:chgData name="Matthew Coats" userId="8ea3fed74f2f87cc" providerId="LiveId" clId="{489A672E-0F15-4219-80A4-99AA16B3C769}" dt="2026-08-10T19:37:12.033" v="3737" actId="2711"/>
          <ac:spMkLst>
            <pc:docMk/>
            <pc:sldMk cId="108530562" sldId="289"/>
            <ac:spMk id="27" creationId="{29983837-35C9-4EA1-8E05-0FA7FD36A563}"/>
          </ac:spMkLst>
        </pc:spChg>
        <pc:spChg chg="mod">
          <ac:chgData name="Matthew Coats" userId="8ea3fed74f2f87cc" providerId="LiveId" clId="{489A672E-0F15-4219-80A4-99AA16B3C769}" dt="2026-08-07T16:57:47.890" v="1364" actId="1076"/>
          <ac:spMkLst>
            <pc:docMk/>
            <pc:sldMk cId="108530562" sldId="289"/>
            <ac:spMk id="28" creationId="{A0247F32-CA37-42C2-AA4C-5D272904ABD0}"/>
          </ac:spMkLst>
        </pc:spChg>
        <pc:spChg chg="mod">
          <ac:chgData name="Matthew Coats" userId="8ea3fed74f2f87cc" providerId="LiveId" clId="{489A672E-0F15-4219-80A4-99AA16B3C769}" dt="2026-08-10T19:37:12.033" v="3737" actId="2711"/>
          <ac:spMkLst>
            <pc:docMk/>
            <pc:sldMk cId="108530562" sldId="289"/>
            <ac:spMk id="29" creationId="{C9623787-6523-4C49-AC88-4D65F041B3A5}"/>
          </ac:spMkLst>
        </pc:spChg>
        <pc:picChg chg="add">
          <ac:chgData name="Matthew Coats" userId="8ea3fed74f2f87cc" providerId="LiveId" clId="{489A672E-0F15-4219-80A4-99AA16B3C769}" dt="2026-08-11T02:05:00.231" v="5665" actId="22"/>
          <ac:picMkLst>
            <pc:docMk/>
            <pc:sldMk cId="108530562" sldId="289"/>
            <ac:picMk id="36" creationId="{02FD65D5-C278-CF17-A268-EA736D5EB2FE}"/>
          </ac:picMkLst>
        </pc:picChg>
      </pc:sldChg>
      <pc:sldChg chg="addSp modSp mod">
        <pc:chgData name="Matthew Coats" userId="8ea3fed74f2f87cc" providerId="LiveId" clId="{489A672E-0F15-4219-80A4-99AA16B3C769}" dt="2026-08-11T02:05:05.332" v="5666" actId="22"/>
        <pc:sldMkLst>
          <pc:docMk/>
          <pc:sldMk cId="526990435" sldId="290"/>
        </pc:sldMkLst>
        <pc:spChg chg="mod">
          <ac:chgData name="Matthew Coats" userId="8ea3fed74f2f87cc" providerId="LiveId" clId="{489A672E-0F15-4219-80A4-99AA16B3C769}" dt="2026-08-07T16:58:22.697" v="1366" actId="2711"/>
          <ac:spMkLst>
            <pc:docMk/>
            <pc:sldMk cId="526990435" sldId="290"/>
            <ac:spMk id="4" creationId="{56BC427D-4DF7-4193-9B62-0982F69D483F}"/>
          </ac:spMkLst>
        </pc:spChg>
        <pc:spChg chg="mod">
          <ac:chgData name="Matthew Coats" userId="8ea3fed74f2f87cc" providerId="LiveId" clId="{489A672E-0F15-4219-80A4-99AA16B3C769}" dt="2026-08-07T16:58:22.697" v="1366" actId="2711"/>
          <ac:spMkLst>
            <pc:docMk/>
            <pc:sldMk cId="526990435" sldId="290"/>
            <ac:spMk id="5" creationId="{66E59144-C837-4F34-8836-FB5EC7B14CA5}"/>
          </ac:spMkLst>
        </pc:spChg>
        <pc:spChg chg="mod">
          <ac:chgData name="Matthew Coats" userId="8ea3fed74f2f87cc" providerId="LiveId" clId="{489A672E-0F15-4219-80A4-99AA16B3C769}" dt="2026-08-07T16:58:22.697" v="1366" actId="2711"/>
          <ac:spMkLst>
            <pc:docMk/>
            <pc:sldMk cId="526990435" sldId="290"/>
            <ac:spMk id="6" creationId="{EAC38E18-9AB7-48D9-8015-1CA4DF596D39}"/>
          </ac:spMkLst>
        </pc:spChg>
        <pc:spChg chg="mod">
          <ac:chgData name="Matthew Coats" userId="8ea3fed74f2f87cc" providerId="LiveId" clId="{489A672E-0F15-4219-80A4-99AA16B3C769}" dt="2026-08-06T09:29:01.637" v="86" actId="27636"/>
          <ac:spMkLst>
            <pc:docMk/>
            <pc:sldMk cId="526990435" sldId="290"/>
            <ac:spMk id="7" creationId="{F399925D-A22F-41D9-931C-5B28307A7516}"/>
          </ac:spMkLst>
        </pc:spChg>
        <pc:spChg chg="mod">
          <ac:chgData name="Matthew Coats" userId="8ea3fed74f2f87cc" providerId="LiveId" clId="{489A672E-0F15-4219-80A4-99AA16B3C769}" dt="2026-08-06T09:29:01.630" v="83" actId="27636"/>
          <ac:spMkLst>
            <pc:docMk/>
            <pc:sldMk cId="526990435" sldId="290"/>
            <ac:spMk id="9" creationId="{07F1D07A-D298-40E3-BD19-CAFA95EA409A}"/>
          </ac:spMkLst>
        </pc:spChg>
        <pc:spChg chg="mod">
          <ac:chgData name="Matthew Coats" userId="8ea3fed74f2f87cc" providerId="LiveId" clId="{489A672E-0F15-4219-80A4-99AA16B3C769}" dt="2026-08-07T16:58:22.697" v="1366" actId="2711"/>
          <ac:spMkLst>
            <pc:docMk/>
            <pc:sldMk cId="526990435" sldId="290"/>
            <ac:spMk id="12" creationId="{6E391364-9638-4BC0-A2E9-87482F410AAA}"/>
          </ac:spMkLst>
        </pc:spChg>
        <pc:spChg chg="mod">
          <ac:chgData name="Matthew Coats" userId="8ea3fed74f2f87cc" providerId="LiveId" clId="{489A672E-0F15-4219-80A4-99AA16B3C769}" dt="2026-08-07T16:58:22.697" v="1366" actId="2711"/>
          <ac:spMkLst>
            <pc:docMk/>
            <pc:sldMk cId="526990435" sldId="290"/>
            <ac:spMk id="13" creationId="{B6F30CE8-F380-4B8F-8ACA-4F9DBEB6C546}"/>
          </ac:spMkLst>
        </pc:spChg>
        <pc:spChg chg="mod">
          <ac:chgData name="Matthew Coats" userId="8ea3fed74f2f87cc" providerId="LiveId" clId="{489A672E-0F15-4219-80A4-99AA16B3C769}" dt="2026-08-07T16:58:22.697" v="1366" actId="2711"/>
          <ac:spMkLst>
            <pc:docMk/>
            <pc:sldMk cId="526990435" sldId="290"/>
            <ac:spMk id="15" creationId="{E6424DBE-A6A4-4069-936A-048F739D77F4}"/>
          </ac:spMkLst>
        </pc:spChg>
        <pc:spChg chg="mod">
          <ac:chgData name="Matthew Coats" userId="8ea3fed74f2f87cc" providerId="LiveId" clId="{489A672E-0F15-4219-80A4-99AA16B3C769}" dt="2026-08-06T15:06:24.878" v="225" actId="27636"/>
          <ac:spMkLst>
            <pc:docMk/>
            <pc:sldMk cId="526990435" sldId="290"/>
            <ac:spMk id="17" creationId="{5D88EBE5-4BFA-452A-96E2-420CB47624C5}"/>
          </ac:spMkLst>
        </pc:spChg>
        <pc:spChg chg="mod">
          <ac:chgData name="Matthew Coats" userId="8ea3fed74f2f87cc" providerId="LiveId" clId="{489A672E-0F15-4219-80A4-99AA16B3C769}" dt="2026-08-07T16:58:22.697" v="1366" actId="2711"/>
          <ac:spMkLst>
            <pc:docMk/>
            <pc:sldMk cId="526990435" sldId="290"/>
            <ac:spMk id="18" creationId="{B59E7893-3757-460C-B8ED-B53A2B8ABE8C}"/>
          </ac:spMkLst>
        </pc:spChg>
        <pc:spChg chg="mod">
          <ac:chgData name="Matthew Coats" userId="8ea3fed74f2f87cc" providerId="LiveId" clId="{489A672E-0F15-4219-80A4-99AA16B3C769}" dt="2026-08-07T16:58:22.697" v="1366" actId="2711"/>
          <ac:spMkLst>
            <pc:docMk/>
            <pc:sldMk cId="526990435" sldId="290"/>
            <ac:spMk id="19" creationId="{41DE06A9-B9EC-40EB-9CB2-41B3DBC3E88C}"/>
          </ac:spMkLst>
        </pc:spChg>
        <pc:spChg chg="mod">
          <ac:chgData name="Matthew Coats" userId="8ea3fed74f2f87cc" providerId="LiveId" clId="{489A672E-0F15-4219-80A4-99AA16B3C769}" dt="2026-08-07T16:58:30.187" v="1367" actId="20577"/>
          <ac:spMkLst>
            <pc:docMk/>
            <pc:sldMk cId="526990435" sldId="290"/>
            <ac:spMk id="20" creationId="{AFE345FA-A0B9-4DCA-8492-23EEE8B36D7E}"/>
          </ac:spMkLst>
        </pc:spChg>
        <pc:spChg chg="mod">
          <ac:chgData name="Matthew Coats" userId="8ea3fed74f2f87cc" providerId="LiveId" clId="{489A672E-0F15-4219-80A4-99AA16B3C769}" dt="2026-08-07T16:58:22.697" v="1366" actId="2711"/>
          <ac:spMkLst>
            <pc:docMk/>
            <pc:sldMk cId="526990435" sldId="290"/>
            <ac:spMk id="21" creationId="{6DC2213F-5FA3-4319-8E02-8E730586A292}"/>
          </ac:spMkLst>
        </pc:spChg>
        <pc:spChg chg="mod">
          <ac:chgData name="Matthew Coats" userId="8ea3fed74f2f87cc" providerId="LiveId" clId="{489A672E-0F15-4219-80A4-99AA16B3C769}" dt="2026-08-07T15:37:19.972" v="1039" actId="27636"/>
          <ac:spMkLst>
            <pc:docMk/>
            <pc:sldMk cId="526990435" sldId="290"/>
            <ac:spMk id="22" creationId="{C416C0A1-66BF-46D0-A62A-21D187B85F72}"/>
          </ac:spMkLst>
        </pc:spChg>
        <pc:spChg chg="mod">
          <ac:chgData name="Matthew Coats" userId="8ea3fed74f2f87cc" providerId="LiveId" clId="{489A672E-0F15-4219-80A4-99AA16B3C769}" dt="2026-08-07T16:58:22.697" v="1366" actId="2711"/>
          <ac:spMkLst>
            <pc:docMk/>
            <pc:sldMk cId="526990435" sldId="290"/>
            <ac:spMk id="23" creationId="{2A366FA5-6949-491D-B534-2A7F680144B8}"/>
          </ac:spMkLst>
        </pc:spChg>
        <pc:picChg chg="add">
          <ac:chgData name="Matthew Coats" userId="8ea3fed74f2f87cc" providerId="LiveId" clId="{489A672E-0F15-4219-80A4-99AA16B3C769}" dt="2026-08-11T02:05:05.332" v="5666" actId="22"/>
          <ac:picMkLst>
            <pc:docMk/>
            <pc:sldMk cId="526990435" sldId="290"/>
            <ac:picMk id="26" creationId="{FB286408-D550-FA9B-0156-ABB10F5DD4F6}"/>
          </ac:picMkLst>
        </pc:picChg>
      </pc:sldChg>
      <pc:sldChg chg="addSp modSp mod">
        <pc:chgData name="Matthew Coats" userId="8ea3fed74f2f87cc" providerId="LiveId" clId="{489A672E-0F15-4219-80A4-99AA16B3C769}" dt="2026-08-11T02:05:13.323" v="5667" actId="22"/>
        <pc:sldMkLst>
          <pc:docMk/>
          <pc:sldMk cId="1034612360" sldId="291"/>
        </pc:sldMkLst>
        <pc:spChg chg="mod">
          <ac:chgData name="Matthew Coats" userId="8ea3fed74f2f87cc" providerId="LiveId" clId="{489A672E-0F15-4219-80A4-99AA16B3C769}" dt="2026-08-10T19:37:38.563" v="3738" actId="2711"/>
          <ac:spMkLst>
            <pc:docMk/>
            <pc:sldMk cId="1034612360" sldId="291"/>
            <ac:spMk id="3" creationId="{5E3D1B1F-5FF9-42CE-8845-27FCB4FF28FA}"/>
          </ac:spMkLst>
        </pc:spChg>
        <pc:spChg chg="mod">
          <ac:chgData name="Matthew Coats" userId="8ea3fed74f2f87cc" providerId="LiveId" clId="{489A672E-0F15-4219-80A4-99AA16B3C769}" dt="2026-08-10T19:37:38.563" v="3738" actId="2711"/>
          <ac:spMkLst>
            <pc:docMk/>
            <pc:sldMk cId="1034612360" sldId="291"/>
            <ac:spMk id="4" creationId="{7BC01E94-4F6B-4E96-BCC1-9D1D03E30E01}"/>
          </ac:spMkLst>
        </pc:spChg>
        <pc:spChg chg="mod">
          <ac:chgData name="Matthew Coats" userId="8ea3fed74f2f87cc" providerId="LiveId" clId="{489A672E-0F15-4219-80A4-99AA16B3C769}" dt="2026-08-07T15:36:54.871" v="1037" actId="255"/>
          <ac:spMkLst>
            <pc:docMk/>
            <pc:sldMk cId="1034612360" sldId="291"/>
            <ac:spMk id="5" creationId="{3F5B41BE-A655-4194-8976-36A712765DB8}"/>
          </ac:spMkLst>
        </pc:spChg>
        <pc:spChg chg="mod">
          <ac:chgData name="Matthew Coats" userId="8ea3fed74f2f87cc" providerId="LiveId" clId="{489A672E-0F15-4219-80A4-99AA16B3C769}" dt="2026-08-07T17:49:47.743" v="1509" actId="20577"/>
          <ac:spMkLst>
            <pc:docMk/>
            <pc:sldMk cId="1034612360" sldId="291"/>
            <ac:spMk id="9" creationId="{DABD3ED1-8242-4362-8621-62DC9493ABC9}"/>
          </ac:spMkLst>
        </pc:spChg>
        <pc:spChg chg="mod">
          <ac:chgData name="Matthew Coats" userId="8ea3fed74f2f87cc" providerId="LiveId" clId="{489A672E-0F15-4219-80A4-99AA16B3C769}" dt="2026-08-07T16:58:53.990" v="1370" actId="12"/>
          <ac:spMkLst>
            <pc:docMk/>
            <pc:sldMk cId="1034612360" sldId="291"/>
            <ac:spMk id="10" creationId="{C4692E2A-B88E-408E-B0B7-2001D699F5CE}"/>
          </ac:spMkLst>
        </pc:spChg>
        <pc:spChg chg="mod">
          <ac:chgData name="Matthew Coats" userId="8ea3fed74f2f87cc" providerId="LiveId" clId="{489A672E-0F15-4219-80A4-99AA16B3C769}" dt="2026-08-10T19:37:38.563" v="3738" actId="2711"/>
          <ac:spMkLst>
            <pc:docMk/>
            <pc:sldMk cId="1034612360" sldId="291"/>
            <ac:spMk id="11" creationId="{D2A3D5AD-A18E-4A67-A7B4-7F38B1CC7D17}"/>
          </ac:spMkLst>
        </pc:spChg>
        <pc:spChg chg="mod">
          <ac:chgData name="Matthew Coats" userId="8ea3fed74f2f87cc" providerId="LiveId" clId="{489A672E-0F15-4219-80A4-99AA16B3C769}" dt="2026-08-10T19:37:38.563" v="3738" actId="2711"/>
          <ac:spMkLst>
            <pc:docMk/>
            <pc:sldMk cId="1034612360" sldId="291"/>
            <ac:spMk id="12" creationId="{87FCC64F-D487-4D99-8FDE-DB18A94702C6}"/>
          </ac:spMkLst>
        </pc:spChg>
        <pc:spChg chg="mod">
          <ac:chgData name="Matthew Coats" userId="8ea3fed74f2f87cc" providerId="LiveId" clId="{489A672E-0F15-4219-80A4-99AA16B3C769}" dt="2026-08-07T17:49:55.150" v="1511" actId="20577"/>
          <ac:spMkLst>
            <pc:docMk/>
            <pc:sldMk cId="1034612360" sldId="291"/>
            <ac:spMk id="14" creationId="{03010B48-DEDF-46B1-80BB-4D9C8DDD227E}"/>
          </ac:spMkLst>
        </pc:spChg>
        <pc:spChg chg="mod">
          <ac:chgData name="Matthew Coats" userId="8ea3fed74f2f87cc" providerId="LiveId" clId="{489A672E-0F15-4219-80A4-99AA16B3C769}" dt="2026-08-07T16:59:00.664" v="1371" actId="122"/>
          <ac:spMkLst>
            <pc:docMk/>
            <pc:sldMk cId="1034612360" sldId="291"/>
            <ac:spMk id="15" creationId="{2CDAD51F-B920-4358-89E9-363B8493D8F0}"/>
          </ac:spMkLst>
        </pc:spChg>
        <pc:spChg chg="mod">
          <ac:chgData name="Matthew Coats" userId="8ea3fed74f2f87cc" providerId="LiveId" clId="{489A672E-0F15-4219-80A4-99AA16B3C769}" dt="2026-08-07T17:50:01.633" v="1513" actId="20577"/>
          <ac:spMkLst>
            <pc:docMk/>
            <pc:sldMk cId="1034612360" sldId="291"/>
            <ac:spMk id="19" creationId="{0B1B0F64-D532-4231-81E4-230C192E40F0}"/>
          </ac:spMkLst>
        </pc:spChg>
        <pc:spChg chg="mod">
          <ac:chgData name="Matthew Coats" userId="8ea3fed74f2f87cc" providerId="LiveId" clId="{489A672E-0F15-4219-80A4-99AA16B3C769}" dt="2026-08-10T19:37:38.563" v="3738" actId="2711"/>
          <ac:spMkLst>
            <pc:docMk/>
            <pc:sldMk cId="1034612360" sldId="291"/>
            <ac:spMk id="20" creationId="{550A65DF-054E-4387-8967-264D9EAE47B5}"/>
          </ac:spMkLst>
        </pc:spChg>
        <pc:spChg chg="mod">
          <ac:chgData name="Matthew Coats" userId="8ea3fed74f2f87cc" providerId="LiveId" clId="{489A672E-0F15-4219-80A4-99AA16B3C769}" dt="2026-08-10T19:37:38.563" v="3738" actId="2711"/>
          <ac:spMkLst>
            <pc:docMk/>
            <pc:sldMk cId="1034612360" sldId="291"/>
            <ac:spMk id="21" creationId="{E0AA6063-46FC-4358-9CA0-B6B79F93CE88}"/>
          </ac:spMkLst>
        </pc:spChg>
        <pc:spChg chg="mod">
          <ac:chgData name="Matthew Coats" userId="8ea3fed74f2f87cc" providerId="LiveId" clId="{489A672E-0F15-4219-80A4-99AA16B3C769}" dt="2026-08-10T19:37:38.563" v="3738" actId="2711"/>
          <ac:spMkLst>
            <pc:docMk/>
            <pc:sldMk cId="1034612360" sldId="291"/>
            <ac:spMk id="23" creationId="{F9E998CE-25EF-4EA7-BA73-46E76AAA7B46}"/>
          </ac:spMkLst>
        </pc:spChg>
        <pc:spChg chg="mod">
          <ac:chgData name="Matthew Coats" userId="8ea3fed74f2f87cc" providerId="LiveId" clId="{489A672E-0F15-4219-80A4-99AA16B3C769}" dt="2026-08-07T17:50:09.087" v="1515" actId="20577"/>
          <ac:spMkLst>
            <pc:docMk/>
            <pc:sldMk cId="1034612360" sldId="291"/>
            <ac:spMk id="24" creationId="{F010445D-0CF5-4454-9BEC-97CC417E886A}"/>
          </ac:spMkLst>
        </pc:spChg>
        <pc:spChg chg="mod">
          <ac:chgData name="Matthew Coats" userId="8ea3fed74f2f87cc" providerId="LiveId" clId="{489A672E-0F15-4219-80A4-99AA16B3C769}" dt="2026-08-07T16:59:19.001" v="1373" actId="122"/>
          <ac:spMkLst>
            <pc:docMk/>
            <pc:sldMk cId="1034612360" sldId="291"/>
            <ac:spMk id="25" creationId="{69EEA5C6-7079-4B09-9D92-4F93CA850FEF}"/>
          </ac:spMkLst>
        </pc:spChg>
        <pc:spChg chg="mod">
          <ac:chgData name="Matthew Coats" userId="8ea3fed74f2f87cc" providerId="LiveId" clId="{489A672E-0F15-4219-80A4-99AA16B3C769}" dt="2026-08-10T19:37:38.563" v="3738" actId="2711"/>
          <ac:spMkLst>
            <pc:docMk/>
            <pc:sldMk cId="1034612360" sldId="291"/>
            <ac:spMk id="27" creationId="{1BCFA479-5D27-44C0-825C-9041670961F0}"/>
          </ac:spMkLst>
        </pc:spChg>
        <pc:spChg chg="mod">
          <ac:chgData name="Matthew Coats" userId="8ea3fed74f2f87cc" providerId="LiveId" clId="{489A672E-0F15-4219-80A4-99AA16B3C769}" dt="2026-08-10T19:37:38.563" v="3738" actId="2711"/>
          <ac:spMkLst>
            <pc:docMk/>
            <pc:sldMk cId="1034612360" sldId="291"/>
            <ac:spMk id="33" creationId="{9D63ECB5-5F1B-4C1C-8E90-FCE666F43574}"/>
          </ac:spMkLst>
        </pc:spChg>
        <pc:spChg chg="mod">
          <ac:chgData name="Matthew Coats" userId="8ea3fed74f2f87cc" providerId="LiveId" clId="{489A672E-0F15-4219-80A4-99AA16B3C769}" dt="2026-08-10T19:37:38.563" v="3738" actId="2711"/>
          <ac:spMkLst>
            <pc:docMk/>
            <pc:sldMk cId="1034612360" sldId="291"/>
            <ac:spMk id="34" creationId="{27BD6C0E-9213-40E8-9479-3343C7A06BB9}"/>
          </ac:spMkLst>
        </pc:spChg>
        <pc:picChg chg="add">
          <ac:chgData name="Matthew Coats" userId="8ea3fed74f2f87cc" providerId="LiveId" clId="{489A672E-0F15-4219-80A4-99AA16B3C769}" dt="2026-08-11T02:05:13.323" v="5667" actId="22"/>
          <ac:picMkLst>
            <pc:docMk/>
            <pc:sldMk cId="1034612360" sldId="291"/>
            <ac:picMk id="38" creationId="{9F2058ED-A9EF-3A72-56CF-4FE964951962}"/>
          </ac:picMkLst>
        </pc:picChg>
      </pc:sldChg>
      <pc:sldChg chg="delSp modSp add mod">
        <pc:chgData name="Matthew Coats" userId="8ea3fed74f2f87cc" providerId="LiveId" clId="{489A672E-0F15-4219-80A4-99AA16B3C769}" dt="2026-08-11T10:29:00.893" v="5926" actId="12"/>
        <pc:sldMkLst>
          <pc:docMk/>
          <pc:sldMk cId="748228751" sldId="292"/>
        </pc:sldMkLst>
        <pc:spChg chg="mod">
          <ac:chgData name="Matthew Coats" userId="8ea3fed74f2f87cc" providerId="LiveId" clId="{489A672E-0F15-4219-80A4-99AA16B3C769}" dt="2026-08-11T10:22:36.072" v="5898" actId="1076"/>
          <ac:spMkLst>
            <pc:docMk/>
            <pc:sldMk cId="748228751" sldId="292"/>
            <ac:spMk id="7" creationId="{FDA0C993-4740-412D-BDEA-45E1C3E542F6}"/>
          </ac:spMkLst>
        </pc:spChg>
        <pc:spChg chg="mod">
          <ac:chgData name="Matthew Coats" userId="8ea3fed74f2f87cc" providerId="LiveId" clId="{489A672E-0F15-4219-80A4-99AA16B3C769}" dt="2026-08-11T10:22:36.072" v="5898" actId="1076"/>
          <ac:spMkLst>
            <pc:docMk/>
            <pc:sldMk cId="748228751" sldId="292"/>
            <ac:spMk id="8" creationId="{01C1E285-1D8C-4E5C-A967-D6140AE7905D}"/>
          </ac:spMkLst>
        </pc:spChg>
        <pc:spChg chg="mod">
          <ac:chgData name="Matthew Coats" userId="8ea3fed74f2f87cc" providerId="LiveId" clId="{489A672E-0F15-4219-80A4-99AA16B3C769}" dt="2026-08-11T10:22:36.072" v="5898" actId="1076"/>
          <ac:spMkLst>
            <pc:docMk/>
            <pc:sldMk cId="748228751" sldId="292"/>
            <ac:spMk id="9" creationId="{706791A0-9F71-4BA1-89AA-B4C6A179B36F}"/>
          </ac:spMkLst>
        </pc:spChg>
        <pc:spChg chg="mod">
          <ac:chgData name="Matthew Coats" userId="8ea3fed74f2f87cc" providerId="LiveId" clId="{489A672E-0F15-4219-80A4-99AA16B3C769}" dt="2026-08-11T10:26:44.560" v="5906" actId="14100"/>
          <ac:spMkLst>
            <pc:docMk/>
            <pc:sldMk cId="748228751" sldId="292"/>
            <ac:spMk id="10" creationId="{B879A87E-3637-4AC3-8E66-BAFC18B7B0A4}"/>
          </ac:spMkLst>
        </pc:spChg>
        <pc:spChg chg="mod">
          <ac:chgData name="Matthew Coats" userId="8ea3fed74f2f87cc" providerId="LiveId" clId="{489A672E-0F15-4219-80A4-99AA16B3C769}" dt="2026-08-11T10:29:00.893" v="5926" actId="12"/>
          <ac:spMkLst>
            <pc:docMk/>
            <pc:sldMk cId="748228751" sldId="292"/>
            <ac:spMk id="11" creationId="{F9B58CFC-65B7-4BA4-A31F-842162C65440}"/>
          </ac:spMkLst>
        </pc:spChg>
      </pc:sldChg>
      <pc:sldChg chg="add">
        <pc:chgData name="Matthew Coats" userId="8ea3fed74f2f87cc" providerId="LiveId" clId="{489A672E-0F15-4219-80A4-99AA16B3C769}" dt="2026-08-11T10:16:47.804" v="5846"/>
        <pc:sldMkLst>
          <pc:docMk/>
          <pc:sldMk cId="1024993734" sldId="293"/>
        </pc:sldMkLst>
      </pc:sldChg>
      <pc:sldChg chg="addSp modSp mod">
        <pc:chgData name="Matthew Coats" userId="8ea3fed74f2f87cc" providerId="LiveId" clId="{489A672E-0F15-4219-80A4-99AA16B3C769}" dt="2026-08-11T02:05:28.654" v="5670" actId="22"/>
        <pc:sldMkLst>
          <pc:docMk/>
          <pc:sldMk cId="543881831" sldId="294"/>
        </pc:sldMkLst>
        <pc:spChg chg="mod">
          <ac:chgData name="Matthew Coats" userId="8ea3fed74f2f87cc" providerId="LiveId" clId="{489A672E-0F15-4219-80A4-99AA16B3C769}" dt="2026-08-10T19:38:07.547" v="3741" actId="2711"/>
          <ac:spMkLst>
            <pc:docMk/>
            <pc:sldMk cId="543881831" sldId="294"/>
            <ac:spMk id="6" creationId="{24FBA572-4894-4B16-B9E4-0451914D9551}"/>
          </ac:spMkLst>
        </pc:spChg>
        <pc:spChg chg="mod">
          <ac:chgData name="Matthew Coats" userId="8ea3fed74f2f87cc" providerId="LiveId" clId="{489A672E-0F15-4219-80A4-99AA16B3C769}" dt="2026-08-10T19:38:07.547" v="3741" actId="2711"/>
          <ac:spMkLst>
            <pc:docMk/>
            <pc:sldMk cId="543881831" sldId="294"/>
            <ac:spMk id="8" creationId="{5EF0B051-2605-477B-BEB8-3A5A9B814223}"/>
          </ac:spMkLst>
        </pc:spChg>
        <pc:spChg chg="mod">
          <ac:chgData name="Matthew Coats" userId="8ea3fed74f2f87cc" providerId="LiveId" clId="{489A672E-0F15-4219-80A4-99AA16B3C769}" dt="2026-08-10T19:38:07.547" v="3741" actId="2711"/>
          <ac:spMkLst>
            <pc:docMk/>
            <pc:sldMk cId="543881831" sldId="294"/>
            <ac:spMk id="9" creationId="{6090B21B-0B89-4BD0-9DDD-A564F801CBA8}"/>
          </ac:spMkLst>
        </pc:spChg>
        <pc:spChg chg="mod">
          <ac:chgData name="Matthew Coats" userId="8ea3fed74f2f87cc" providerId="LiveId" clId="{489A672E-0F15-4219-80A4-99AA16B3C769}" dt="2026-08-10T19:38:07.547" v="3741" actId="2711"/>
          <ac:spMkLst>
            <pc:docMk/>
            <pc:sldMk cId="543881831" sldId="294"/>
            <ac:spMk id="10" creationId="{27B99DD3-EFD2-4A91-9BCB-CAE0D9506FCC}"/>
          </ac:spMkLst>
        </pc:spChg>
        <pc:spChg chg="mod">
          <ac:chgData name="Matthew Coats" userId="8ea3fed74f2f87cc" providerId="LiveId" clId="{489A672E-0F15-4219-80A4-99AA16B3C769}" dt="2026-08-10T19:38:07.547" v="3741" actId="2711"/>
          <ac:spMkLst>
            <pc:docMk/>
            <pc:sldMk cId="543881831" sldId="294"/>
            <ac:spMk id="12" creationId="{20AA6842-D96F-45BF-8309-70F043AFF59B}"/>
          </ac:spMkLst>
        </pc:spChg>
        <pc:spChg chg="mod">
          <ac:chgData name="Matthew Coats" userId="8ea3fed74f2f87cc" providerId="LiveId" clId="{489A672E-0F15-4219-80A4-99AA16B3C769}" dt="2026-08-10T19:38:07.547" v="3741" actId="2711"/>
          <ac:spMkLst>
            <pc:docMk/>
            <pc:sldMk cId="543881831" sldId="294"/>
            <ac:spMk id="14" creationId="{40D10F31-6311-4686-953B-684258CDD0B0}"/>
          </ac:spMkLst>
        </pc:spChg>
        <pc:spChg chg="mod">
          <ac:chgData name="Matthew Coats" userId="8ea3fed74f2f87cc" providerId="LiveId" clId="{489A672E-0F15-4219-80A4-99AA16B3C769}" dt="2026-08-10T19:38:07.547" v="3741" actId="2711"/>
          <ac:spMkLst>
            <pc:docMk/>
            <pc:sldMk cId="543881831" sldId="294"/>
            <ac:spMk id="15" creationId="{28B81CCE-9B91-4FD3-858C-DF320408446A}"/>
          </ac:spMkLst>
        </pc:spChg>
        <pc:spChg chg="mod">
          <ac:chgData name="Matthew Coats" userId="8ea3fed74f2f87cc" providerId="LiveId" clId="{489A672E-0F15-4219-80A4-99AA16B3C769}" dt="2026-08-10T19:38:07.547" v="3741" actId="2711"/>
          <ac:spMkLst>
            <pc:docMk/>
            <pc:sldMk cId="543881831" sldId="294"/>
            <ac:spMk id="17" creationId="{236F8B5D-5E43-40CA-B133-6CDED5590E8E}"/>
          </ac:spMkLst>
        </pc:spChg>
        <pc:spChg chg="mod">
          <ac:chgData name="Matthew Coats" userId="8ea3fed74f2f87cc" providerId="LiveId" clId="{489A672E-0F15-4219-80A4-99AA16B3C769}" dt="2026-08-10T19:38:07.547" v="3741" actId="2711"/>
          <ac:spMkLst>
            <pc:docMk/>
            <pc:sldMk cId="543881831" sldId="294"/>
            <ac:spMk id="18" creationId="{93C5D7FE-FA3B-49E9-81A0-4B7BC5905261}"/>
          </ac:spMkLst>
        </pc:spChg>
        <pc:spChg chg="mod">
          <ac:chgData name="Matthew Coats" userId="8ea3fed74f2f87cc" providerId="LiveId" clId="{489A672E-0F15-4219-80A4-99AA16B3C769}" dt="2026-08-10T19:38:07.547" v="3741" actId="2711"/>
          <ac:spMkLst>
            <pc:docMk/>
            <pc:sldMk cId="543881831" sldId="294"/>
            <ac:spMk id="19" creationId="{CF8F426D-071D-45E3-9A0B-E76AD65D436D}"/>
          </ac:spMkLst>
        </pc:spChg>
        <pc:picChg chg="add">
          <ac:chgData name="Matthew Coats" userId="8ea3fed74f2f87cc" providerId="LiveId" clId="{489A672E-0F15-4219-80A4-99AA16B3C769}" dt="2026-08-11T02:05:28.654" v="5670" actId="22"/>
          <ac:picMkLst>
            <pc:docMk/>
            <pc:sldMk cId="543881831" sldId="294"/>
            <ac:picMk id="22" creationId="{668F8FAD-A136-7AF4-1588-3A6E9D571198}"/>
          </ac:picMkLst>
        </pc:picChg>
      </pc:sldChg>
      <pc:sldChg chg="addSp delSp modSp mod">
        <pc:chgData name="Matthew Coats" userId="8ea3fed74f2f87cc" providerId="LiveId" clId="{489A672E-0F15-4219-80A4-99AA16B3C769}" dt="2026-08-14T18:41:36.226" v="7322" actId="20577"/>
        <pc:sldMkLst>
          <pc:docMk/>
          <pc:sldMk cId="108530562" sldId="295"/>
        </pc:sldMkLst>
        <pc:spChg chg="mod">
          <ac:chgData name="Matthew Coats" userId="8ea3fed74f2f87cc" providerId="LiveId" clId="{489A672E-0F15-4219-80A4-99AA16B3C769}" dt="2026-08-14T18:41:36.226" v="7322" actId="20577"/>
          <ac:spMkLst>
            <pc:docMk/>
            <pc:sldMk cId="108530562" sldId="295"/>
            <ac:spMk id="2" creationId="{E00D9B35-4770-480C-BF93-C818BF122F4F}"/>
          </ac:spMkLst>
        </pc:spChg>
        <pc:spChg chg="mod">
          <ac:chgData name="Matthew Coats" userId="8ea3fed74f2f87cc" providerId="LiveId" clId="{489A672E-0F15-4219-80A4-99AA16B3C769}" dt="2026-08-13T12:57:55.759" v="6931" actId="122"/>
          <ac:spMkLst>
            <pc:docMk/>
            <pc:sldMk cId="108530562" sldId="295"/>
            <ac:spMk id="3" creationId="{3DA51DEF-E216-46D6-880A-4BA783A3B439}"/>
          </ac:spMkLst>
        </pc:spChg>
        <pc:spChg chg="mod">
          <ac:chgData name="Matthew Coats" userId="8ea3fed74f2f87cc" providerId="LiveId" clId="{489A672E-0F15-4219-80A4-99AA16B3C769}" dt="2026-08-10T19:38:22.237" v="3742" actId="2711"/>
          <ac:spMkLst>
            <pc:docMk/>
            <pc:sldMk cId="108530562" sldId="295"/>
            <ac:spMk id="6" creationId="{621AB9E6-5B6E-47EF-82ED-33197DD96961}"/>
          </ac:spMkLst>
        </pc:spChg>
        <pc:spChg chg="mod">
          <ac:chgData name="Matthew Coats" userId="8ea3fed74f2f87cc" providerId="LiveId" clId="{489A672E-0F15-4219-80A4-99AA16B3C769}" dt="2026-08-10T19:38:22.237" v="3742" actId="2711"/>
          <ac:spMkLst>
            <pc:docMk/>
            <pc:sldMk cId="108530562" sldId="295"/>
            <ac:spMk id="8" creationId="{DEA00E88-3680-453A-AD7E-7B2D71EA2B49}"/>
          </ac:spMkLst>
        </pc:spChg>
        <pc:spChg chg="mod">
          <ac:chgData name="Matthew Coats" userId="8ea3fed74f2f87cc" providerId="LiveId" clId="{489A672E-0F15-4219-80A4-99AA16B3C769}" dt="2026-08-10T19:38:22.237" v="3742" actId="2711"/>
          <ac:spMkLst>
            <pc:docMk/>
            <pc:sldMk cId="108530562" sldId="295"/>
            <ac:spMk id="9" creationId="{21280F09-9833-4993-A75D-D50C13DAD616}"/>
          </ac:spMkLst>
        </pc:spChg>
        <pc:spChg chg="mod">
          <ac:chgData name="Matthew Coats" userId="8ea3fed74f2f87cc" providerId="LiveId" clId="{489A672E-0F15-4219-80A4-99AA16B3C769}" dt="2026-08-07T17:51:45.112" v="1521" actId="1076"/>
          <ac:spMkLst>
            <pc:docMk/>
            <pc:sldMk cId="108530562" sldId="295"/>
            <ac:spMk id="13" creationId="{ACC770A0-9A57-43BD-B08A-477632CA127D}"/>
          </ac:spMkLst>
        </pc:spChg>
        <pc:spChg chg="mod">
          <ac:chgData name="Matthew Coats" userId="8ea3fed74f2f87cc" providerId="LiveId" clId="{489A672E-0F15-4219-80A4-99AA16B3C769}" dt="2026-08-07T17:50:59.488" v="1517" actId="1076"/>
          <ac:spMkLst>
            <pc:docMk/>
            <pc:sldMk cId="108530562" sldId="295"/>
            <ac:spMk id="17" creationId="{97943EBE-9FB5-4D85-9C66-5BC21BCB1E84}"/>
          </ac:spMkLst>
        </pc:spChg>
        <pc:spChg chg="mod">
          <ac:chgData name="Matthew Coats" userId="8ea3fed74f2f87cc" providerId="LiveId" clId="{489A672E-0F15-4219-80A4-99AA16B3C769}" dt="2026-08-10T19:38:22.237" v="3742" actId="2711"/>
          <ac:spMkLst>
            <pc:docMk/>
            <pc:sldMk cId="108530562" sldId="295"/>
            <ac:spMk id="20" creationId="{36905A7E-C699-46CF-AAEB-3B20073BADCD}"/>
          </ac:spMkLst>
        </pc:spChg>
        <pc:spChg chg="mod">
          <ac:chgData name="Matthew Coats" userId="8ea3fed74f2f87cc" providerId="LiveId" clId="{489A672E-0F15-4219-80A4-99AA16B3C769}" dt="2026-08-10T19:38:22.237" v="3742" actId="2711"/>
          <ac:spMkLst>
            <pc:docMk/>
            <pc:sldMk cId="108530562" sldId="295"/>
            <ac:spMk id="21" creationId="{38147399-4F47-45BA-B3B1-CD5AEE33A374}"/>
          </ac:spMkLst>
        </pc:spChg>
        <pc:spChg chg="mod">
          <ac:chgData name="Matthew Coats" userId="8ea3fed74f2f87cc" providerId="LiveId" clId="{489A672E-0F15-4219-80A4-99AA16B3C769}" dt="2026-08-10T19:38:22.237" v="3742" actId="2711"/>
          <ac:spMkLst>
            <pc:docMk/>
            <pc:sldMk cId="108530562" sldId="295"/>
            <ac:spMk id="22" creationId="{B547B641-E1A9-4CBB-81B8-CD8F34A3F705}"/>
          </ac:spMkLst>
        </pc:spChg>
        <pc:spChg chg="mod">
          <ac:chgData name="Matthew Coats" userId="8ea3fed74f2f87cc" providerId="LiveId" clId="{489A672E-0F15-4219-80A4-99AA16B3C769}" dt="2026-08-10T19:38:22.237" v="3742" actId="2711"/>
          <ac:spMkLst>
            <pc:docMk/>
            <pc:sldMk cId="108530562" sldId="295"/>
            <ac:spMk id="23" creationId="{71A6ED88-82BA-4268-94D4-DA7BFEAFD144}"/>
          </ac:spMkLst>
        </pc:spChg>
        <pc:spChg chg="mod">
          <ac:chgData name="Matthew Coats" userId="8ea3fed74f2f87cc" providerId="LiveId" clId="{489A672E-0F15-4219-80A4-99AA16B3C769}" dt="2026-08-10T19:38:22.237" v="3742" actId="2711"/>
          <ac:spMkLst>
            <pc:docMk/>
            <pc:sldMk cId="108530562" sldId="295"/>
            <ac:spMk id="24" creationId="{391162BB-13A0-4925-ADF2-18491041FE14}"/>
          </ac:spMkLst>
        </pc:spChg>
        <pc:spChg chg="mod">
          <ac:chgData name="Matthew Coats" userId="8ea3fed74f2f87cc" providerId="LiveId" clId="{489A672E-0F15-4219-80A4-99AA16B3C769}" dt="2026-08-10T19:38:22.237" v="3742" actId="2711"/>
          <ac:spMkLst>
            <pc:docMk/>
            <pc:sldMk cId="108530562" sldId="295"/>
            <ac:spMk id="25" creationId="{008CF181-75EE-4162-8548-E6ACA0A1E3E8}"/>
          </ac:spMkLst>
        </pc:spChg>
        <pc:spChg chg="mod">
          <ac:chgData name="Matthew Coats" userId="8ea3fed74f2f87cc" providerId="LiveId" clId="{489A672E-0F15-4219-80A4-99AA16B3C769}" dt="2026-08-10T19:38:22.237" v="3742" actId="2711"/>
          <ac:spMkLst>
            <pc:docMk/>
            <pc:sldMk cId="108530562" sldId="295"/>
            <ac:spMk id="28" creationId="{A0247F32-CA37-42C2-AA4C-5D272904ABD0}"/>
          </ac:spMkLst>
        </pc:spChg>
        <pc:spChg chg="mod">
          <ac:chgData name="Matthew Coats" userId="8ea3fed74f2f87cc" providerId="LiveId" clId="{489A672E-0F15-4219-80A4-99AA16B3C769}" dt="2026-08-07T17:51:23.356" v="1519" actId="14100"/>
          <ac:spMkLst>
            <pc:docMk/>
            <pc:sldMk cId="108530562" sldId="295"/>
            <ac:spMk id="29" creationId="{C9623787-6523-4C49-AC88-4D65F041B3A5}"/>
          </ac:spMkLst>
        </pc:spChg>
        <pc:spChg chg="mod">
          <ac:chgData name="Matthew Coats" userId="8ea3fed74f2f87cc" providerId="LiveId" clId="{489A672E-0F15-4219-80A4-99AA16B3C769}" dt="2026-08-13T12:31:04.863" v="6900" actId="255"/>
          <ac:spMkLst>
            <pc:docMk/>
            <pc:sldMk cId="108530562" sldId="295"/>
            <ac:spMk id="32" creationId="{F87A0B31-239C-4424-B3B8-DF8A219C61C1}"/>
          </ac:spMkLst>
        </pc:spChg>
        <pc:picChg chg="add mod">
          <ac:chgData name="Matthew Coats" userId="8ea3fed74f2f87cc" providerId="LiveId" clId="{489A672E-0F15-4219-80A4-99AA16B3C769}" dt="2026-08-13T12:51:03.772" v="6915" actId="1037"/>
          <ac:picMkLst>
            <pc:docMk/>
            <pc:sldMk cId="108530562" sldId="295"/>
            <ac:picMk id="36" creationId="{0DE13DC7-14E4-9908-58EE-911F1218EFF0}"/>
          </ac:picMkLst>
        </pc:picChg>
      </pc:sldChg>
      <pc:sldChg chg="addSp modSp mod">
        <pc:chgData name="Matthew Coats" userId="8ea3fed74f2f87cc" providerId="LiveId" clId="{489A672E-0F15-4219-80A4-99AA16B3C769}" dt="2026-08-13T14:22:49.862" v="7034" actId="20577"/>
        <pc:sldMkLst>
          <pc:docMk/>
          <pc:sldMk cId="489982138" sldId="301"/>
        </pc:sldMkLst>
        <pc:spChg chg="mod">
          <ac:chgData name="Matthew Coats" userId="8ea3fed74f2f87cc" providerId="LiveId" clId="{489A672E-0F15-4219-80A4-99AA16B3C769}" dt="2026-08-11T02:36:12.048" v="5695" actId="120"/>
          <ac:spMkLst>
            <pc:docMk/>
            <pc:sldMk cId="489982138" sldId="301"/>
            <ac:spMk id="3" creationId="{B6587A77-55A4-404E-A6E8-E4FD0761570B}"/>
          </ac:spMkLst>
        </pc:spChg>
        <pc:spChg chg="mod">
          <ac:chgData name="Matthew Coats" userId="8ea3fed74f2f87cc" providerId="LiveId" clId="{489A672E-0F15-4219-80A4-99AA16B3C769}" dt="2026-08-07T04:40:27.674" v="912" actId="122"/>
          <ac:spMkLst>
            <pc:docMk/>
            <pc:sldMk cId="489982138" sldId="301"/>
            <ac:spMk id="5" creationId="{B39B96CC-CD1F-49A8-820B-3489BC434273}"/>
          </ac:spMkLst>
        </pc:spChg>
        <pc:spChg chg="mod">
          <ac:chgData name="Matthew Coats" userId="8ea3fed74f2f87cc" providerId="LiveId" clId="{489A672E-0F15-4219-80A4-99AA16B3C769}" dt="2026-08-10T19:40:23.518" v="3752" actId="2711"/>
          <ac:spMkLst>
            <pc:docMk/>
            <pc:sldMk cId="489982138" sldId="301"/>
            <ac:spMk id="7" creationId="{B1BDEF6A-C58B-49A4-B5B6-BD8F9FAF92DA}"/>
          </ac:spMkLst>
        </pc:spChg>
        <pc:spChg chg="mod">
          <ac:chgData name="Matthew Coats" userId="8ea3fed74f2f87cc" providerId="LiveId" clId="{489A672E-0F15-4219-80A4-99AA16B3C769}" dt="2026-08-13T14:22:49.862" v="7034" actId="20577"/>
          <ac:spMkLst>
            <pc:docMk/>
            <pc:sldMk cId="489982138" sldId="301"/>
            <ac:spMk id="8" creationId="{96485C21-2F5F-429C-B458-3394F374DB1F}"/>
          </ac:spMkLst>
        </pc:spChg>
        <pc:spChg chg="mod">
          <ac:chgData name="Matthew Coats" userId="8ea3fed74f2f87cc" providerId="LiveId" clId="{489A672E-0F15-4219-80A4-99AA16B3C769}" dt="2026-08-10T19:40:23.518" v="3752" actId="2711"/>
          <ac:spMkLst>
            <pc:docMk/>
            <pc:sldMk cId="489982138" sldId="301"/>
            <ac:spMk id="10" creationId="{80496A03-BD99-4B90-A5CB-C1551706B9D8}"/>
          </ac:spMkLst>
        </pc:spChg>
        <pc:spChg chg="mod">
          <ac:chgData name="Matthew Coats" userId="8ea3fed74f2f87cc" providerId="LiveId" clId="{489A672E-0F15-4219-80A4-99AA16B3C769}" dt="2026-08-13T13:28:05.053" v="7028" actId="20577"/>
          <ac:spMkLst>
            <pc:docMk/>
            <pc:sldMk cId="489982138" sldId="301"/>
            <ac:spMk id="11" creationId="{8C87C858-5FCA-42F5-86B6-0ED910CA3AA8}"/>
          </ac:spMkLst>
        </pc:spChg>
        <pc:spChg chg="mod">
          <ac:chgData name="Matthew Coats" userId="8ea3fed74f2f87cc" providerId="LiveId" clId="{489A672E-0F15-4219-80A4-99AA16B3C769}" dt="2026-08-10T19:40:23.518" v="3752" actId="2711"/>
          <ac:spMkLst>
            <pc:docMk/>
            <pc:sldMk cId="489982138" sldId="301"/>
            <ac:spMk id="13" creationId="{05404111-1277-4A60-9E84-6DB21F4E536D}"/>
          </ac:spMkLst>
        </pc:spChg>
        <pc:spChg chg="mod">
          <ac:chgData name="Matthew Coats" userId="8ea3fed74f2f87cc" providerId="LiveId" clId="{489A672E-0F15-4219-80A4-99AA16B3C769}" dt="2026-08-10T19:40:23.518" v="3752" actId="2711"/>
          <ac:spMkLst>
            <pc:docMk/>
            <pc:sldMk cId="489982138" sldId="301"/>
            <ac:spMk id="14" creationId="{5F5DCC9A-93BC-4B4A-BB26-486031A9F016}"/>
          </ac:spMkLst>
        </pc:spChg>
        <pc:spChg chg="mod">
          <ac:chgData name="Matthew Coats" userId="8ea3fed74f2f87cc" providerId="LiveId" clId="{489A672E-0F15-4219-80A4-99AA16B3C769}" dt="2026-08-10T19:40:23.518" v="3752" actId="2711"/>
          <ac:spMkLst>
            <pc:docMk/>
            <pc:sldMk cId="489982138" sldId="301"/>
            <ac:spMk id="15" creationId="{0E01774B-9ECB-438A-825F-4B8E6FF71DB3}"/>
          </ac:spMkLst>
        </pc:spChg>
        <pc:spChg chg="mod">
          <ac:chgData name="Matthew Coats" userId="8ea3fed74f2f87cc" providerId="LiveId" clId="{489A672E-0F15-4219-80A4-99AA16B3C769}" dt="2026-08-10T19:40:23.518" v="3752" actId="2711"/>
          <ac:spMkLst>
            <pc:docMk/>
            <pc:sldMk cId="489982138" sldId="301"/>
            <ac:spMk id="16" creationId="{6C05A1A0-CD7C-49B0-92BC-E7E7259911FD}"/>
          </ac:spMkLst>
        </pc:spChg>
        <pc:spChg chg="mod">
          <ac:chgData name="Matthew Coats" userId="8ea3fed74f2f87cc" providerId="LiveId" clId="{489A672E-0F15-4219-80A4-99AA16B3C769}" dt="2026-08-10T19:40:23.518" v="3752" actId="2711"/>
          <ac:spMkLst>
            <pc:docMk/>
            <pc:sldMk cId="489982138" sldId="301"/>
            <ac:spMk id="17" creationId="{53FD12F4-2CFC-47B3-922B-4876644A69EF}"/>
          </ac:spMkLst>
        </pc:spChg>
        <pc:spChg chg="mod">
          <ac:chgData name="Matthew Coats" userId="8ea3fed74f2f87cc" providerId="LiveId" clId="{489A672E-0F15-4219-80A4-99AA16B3C769}" dt="2026-08-10T19:40:23.518" v="3752" actId="2711"/>
          <ac:spMkLst>
            <pc:docMk/>
            <pc:sldMk cId="489982138" sldId="301"/>
            <ac:spMk id="18" creationId="{F5CE8CBC-7472-45C2-A500-9AEC8326D806}"/>
          </ac:spMkLst>
        </pc:spChg>
        <pc:picChg chg="add">
          <ac:chgData name="Matthew Coats" userId="8ea3fed74f2f87cc" providerId="LiveId" clId="{489A672E-0F15-4219-80A4-99AA16B3C769}" dt="2026-08-11T02:36:31.142" v="5696" actId="22"/>
          <ac:picMkLst>
            <pc:docMk/>
            <pc:sldMk cId="489982138" sldId="301"/>
            <ac:picMk id="9" creationId="{F985F9C7-E814-BEC1-AC55-EACA8935C833}"/>
          </ac:picMkLst>
        </pc:picChg>
        <pc:picChg chg="mod">
          <ac:chgData name="Matthew Coats" userId="8ea3fed74f2f87cc" providerId="LiveId" clId="{489A672E-0F15-4219-80A4-99AA16B3C769}" dt="2026-08-13T12:30:03.246" v="6896" actId="14100"/>
          <ac:picMkLst>
            <pc:docMk/>
            <pc:sldMk cId="489982138" sldId="301"/>
            <ac:picMk id="26" creationId="{00000000-0000-0000-0000-000000000000}"/>
          </ac:picMkLst>
        </pc:picChg>
        <pc:picChg chg="mod">
          <ac:chgData name="Matthew Coats" userId="8ea3fed74f2f87cc" providerId="LiveId" clId="{489A672E-0F15-4219-80A4-99AA16B3C769}" dt="2026-08-13T12:30:31.234" v="6899" actId="14100"/>
          <ac:picMkLst>
            <pc:docMk/>
            <pc:sldMk cId="489982138" sldId="301"/>
            <ac:picMk id="29" creationId="{00000000-0000-0000-0000-000000000000}"/>
          </ac:picMkLst>
        </pc:picChg>
        <pc:picChg chg="mod">
          <ac:chgData name="Matthew Coats" userId="8ea3fed74f2f87cc" providerId="LiveId" clId="{489A672E-0F15-4219-80A4-99AA16B3C769}" dt="2026-08-13T12:30:17.876" v="6898" actId="14100"/>
          <ac:picMkLst>
            <pc:docMk/>
            <pc:sldMk cId="489982138" sldId="301"/>
            <ac:picMk id="32" creationId="{00000000-0000-0000-0000-000000000000}"/>
          </ac:picMkLst>
        </pc:picChg>
      </pc:sldChg>
      <pc:sldChg chg="addSp modSp add mod">
        <pc:chgData name="Matthew Coats" userId="8ea3fed74f2f87cc" providerId="LiveId" clId="{489A672E-0F15-4219-80A4-99AA16B3C769}" dt="2026-08-12T17:59:47.648" v="6578" actId="20577"/>
        <pc:sldMkLst>
          <pc:docMk/>
          <pc:sldMk cId="3266198433" sldId="302"/>
        </pc:sldMkLst>
        <pc:spChg chg="mod">
          <ac:chgData name="Matthew Coats" userId="8ea3fed74f2f87cc" providerId="LiveId" clId="{489A672E-0F15-4219-80A4-99AA16B3C769}" dt="2026-08-10T19:38:30.962" v="3743" actId="2711"/>
          <ac:spMkLst>
            <pc:docMk/>
            <pc:sldMk cId="3266198433" sldId="302"/>
            <ac:spMk id="3" creationId="{DF8E0EF4-CD6A-922F-EB41-1C76BF3D1E82}"/>
          </ac:spMkLst>
        </pc:spChg>
        <pc:spChg chg="add mod">
          <ac:chgData name="Matthew Coats" userId="8ea3fed74f2f87cc" providerId="LiveId" clId="{489A672E-0F15-4219-80A4-99AA16B3C769}" dt="2026-08-12T05:51:34.833" v="6313" actId="1076"/>
          <ac:spMkLst>
            <pc:docMk/>
            <pc:sldMk cId="3266198433" sldId="302"/>
            <ac:spMk id="5" creationId="{80494FE2-086C-74C9-CCCB-ABE479FF4A6F}"/>
          </ac:spMkLst>
        </pc:spChg>
        <pc:spChg chg="add mod">
          <ac:chgData name="Matthew Coats" userId="8ea3fed74f2f87cc" providerId="LiveId" clId="{489A672E-0F15-4219-80A4-99AA16B3C769}" dt="2026-08-12T17:59:11.470" v="6574" actId="1035"/>
          <ac:spMkLst>
            <pc:docMk/>
            <pc:sldMk cId="3266198433" sldId="302"/>
            <ac:spMk id="7" creationId="{B3C38D6D-7D59-21C5-781B-665FC148FDBA}"/>
          </ac:spMkLst>
        </pc:spChg>
        <pc:spChg chg="add mod">
          <ac:chgData name="Matthew Coats" userId="8ea3fed74f2f87cc" providerId="LiveId" clId="{489A672E-0F15-4219-80A4-99AA16B3C769}" dt="2026-08-12T17:59:11.470" v="6574" actId="1035"/>
          <ac:spMkLst>
            <pc:docMk/>
            <pc:sldMk cId="3266198433" sldId="302"/>
            <ac:spMk id="9" creationId="{D504B842-7DF9-822E-E7E7-716C76C5533D}"/>
          </ac:spMkLst>
        </pc:spChg>
        <pc:spChg chg="add mod">
          <ac:chgData name="Matthew Coats" userId="8ea3fed74f2f87cc" providerId="LiveId" clId="{489A672E-0F15-4219-80A4-99AA16B3C769}" dt="2026-08-12T17:59:11.470" v="6574" actId="1035"/>
          <ac:spMkLst>
            <pc:docMk/>
            <pc:sldMk cId="3266198433" sldId="302"/>
            <ac:spMk id="11" creationId="{EE158C2F-0A2A-2777-FAB5-4CF6C51DF67E}"/>
          </ac:spMkLst>
        </pc:spChg>
        <pc:spChg chg="mod">
          <ac:chgData name="Matthew Coats" userId="8ea3fed74f2f87cc" providerId="LiveId" clId="{489A672E-0F15-4219-80A4-99AA16B3C769}" dt="2026-08-12T05:58:14.056" v="6402" actId="20577"/>
          <ac:spMkLst>
            <pc:docMk/>
            <pc:sldMk cId="3266198433" sldId="302"/>
            <ac:spMk id="20" creationId="{768C9EEC-76AA-4095-EB85-F0B2518503F6}"/>
          </ac:spMkLst>
        </pc:spChg>
        <pc:spChg chg="mod">
          <ac:chgData name="Matthew Coats" userId="8ea3fed74f2f87cc" providerId="LiveId" clId="{489A672E-0F15-4219-80A4-99AA16B3C769}" dt="2026-08-12T05:50:41.746" v="6310" actId="1076"/>
          <ac:spMkLst>
            <pc:docMk/>
            <pc:sldMk cId="3266198433" sldId="302"/>
            <ac:spMk id="21" creationId="{98A3664A-92E6-AF48-870B-1B15E0F5A835}"/>
          </ac:spMkLst>
        </pc:spChg>
        <pc:spChg chg="mod">
          <ac:chgData name="Matthew Coats" userId="8ea3fed74f2f87cc" providerId="LiveId" clId="{489A672E-0F15-4219-80A4-99AA16B3C769}" dt="2026-08-10T19:38:30.962" v="3743" actId="2711"/>
          <ac:spMkLst>
            <pc:docMk/>
            <pc:sldMk cId="3266198433" sldId="302"/>
            <ac:spMk id="23" creationId="{FD3D6B83-7E5A-FE98-5895-201573B417CA}"/>
          </ac:spMkLst>
        </pc:spChg>
        <pc:spChg chg="mod">
          <ac:chgData name="Matthew Coats" userId="8ea3fed74f2f87cc" providerId="LiveId" clId="{489A672E-0F15-4219-80A4-99AA16B3C769}" dt="2026-08-10T19:38:30.962" v="3743" actId="2711"/>
          <ac:spMkLst>
            <pc:docMk/>
            <pc:sldMk cId="3266198433" sldId="302"/>
            <ac:spMk id="26" creationId="{4017F68F-779B-98C1-63B2-B497B2663E1F}"/>
          </ac:spMkLst>
        </pc:spChg>
        <pc:spChg chg="mod">
          <ac:chgData name="Matthew Coats" userId="8ea3fed74f2f87cc" providerId="LiveId" clId="{489A672E-0F15-4219-80A4-99AA16B3C769}" dt="2026-08-12T05:52:00.742" v="6315" actId="1076"/>
          <ac:spMkLst>
            <pc:docMk/>
            <pc:sldMk cId="3266198433" sldId="302"/>
            <ac:spMk id="28" creationId="{23BF79AF-AF9B-4EB7-4BA7-9DB43A5ACD89}"/>
          </ac:spMkLst>
        </pc:spChg>
        <pc:spChg chg="mod">
          <ac:chgData name="Matthew Coats" userId="8ea3fed74f2f87cc" providerId="LiveId" clId="{489A672E-0F15-4219-80A4-99AA16B3C769}" dt="2026-08-12T05:52:00.742" v="6315" actId="1076"/>
          <ac:spMkLst>
            <pc:docMk/>
            <pc:sldMk cId="3266198433" sldId="302"/>
            <ac:spMk id="29" creationId="{8130E983-E961-AC8F-253E-B95DB6C36CAA}"/>
          </ac:spMkLst>
        </pc:spChg>
        <pc:spChg chg="mod">
          <ac:chgData name="Matthew Coats" userId="8ea3fed74f2f87cc" providerId="LiveId" clId="{489A672E-0F15-4219-80A4-99AA16B3C769}" dt="2026-08-12T05:52:00.742" v="6315" actId="1076"/>
          <ac:spMkLst>
            <pc:docMk/>
            <pc:sldMk cId="3266198433" sldId="302"/>
            <ac:spMk id="30" creationId="{CF71A1D1-5B72-DB86-3B4F-3E7914F172A6}"/>
          </ac:spMkLst>
        </pc:spChg>
        <pc:spChg chg="mod">
          <ac:chgData name="Matthew Coats" userId="8ea3fed74f2f87cc" providerId="LiveId" clId="{489A672E-0F15-4219-80A4-99AA16B3C769}" dt="2026-08-12T05:52:00.742" v="6315" actId="1076"/>
          <ac:spMkLst>
            <pc:docMk/>
            <pc:sldMk cId="3266198433" sldId="302"/>
            <ac:spMk id="32" creationId="{5EDE74FC-5ED1-0315-7394-8052054C4A73}"/>
          </ac:spMkLst>
        </pc:spChg>
        <pc:spChg chg="mod">
          <ac:chgData name="Matthew Coats" userId="8ea3fed74f2f87cc" providerId="LiveId" clId="{489A672E-0F15-4219-80A4-99AA16B3C769}" dt="2026-08-12T05:52:00.742" v="6315" actId="1076"/>
          <ac:spMkLst>
            <pc:docMk/>
            <pc:sldMk cId="3266198433" sldId="302"/>
            <ac:spMk id="33" creationId="{2EA19229-1324-07FF-3857-D639DC497BF4}"/>
          </ac:spMkLst>
        </pc:spChg>
        <pc:spChg chg="mod">
          <ac:chgData name="Matthew Coats" userId="8ea3fed74f2f87cc" providerId="LiveId" clId="{489A672E-0F15-4219-80A4-99AA16B3C769}" dt="2026-08-10T19:38:30.962" v="3743" actId="2711"/>
          <ac:spMkLst>
            <pc:docMk/>
            <pc:sldMk cId="3266198433" sldId="302"/>
            <ac:spMk id="34" creationId="{8124B28A-3526-5FA0-3D95-1291C10D3837}"/>
          </ac:spMkLst>
        </pc:spChg>
        <pc:spChg chg="mod">
          <ac:chgData name="Matthew Coats" userId="8ea3fed74f2f87cc" providerId="LiveId" clId="{489A672E-0F15-4219-80A4-99AA16B3C769}" dt="2026-08-10T19:38:30.962" v="3743" actId="2711"/>
          <ac:spMkLst>
            <pc:docMk/>
            <pc:sldMk cId="3266198433" sldId="302"/>
            <ac:spMk id="36" creationId="{993AC500-AB37-3245-7638-71827BB2AA2B}"/>
          </ac:spMkLst>
        </pc:spChg>
        <pc:spChg chg="mod">
          <ac:chgData name="Matthew Coats" userId="8ea3fed74f2f87cc" providerId="LiveId" clId="{489A672E-0F15-4219-80A4-99AA16B3C769}" dt="2026-08-12T05:51:01.319" v="6311" actId="1076"/>
          <ac:spMkLst>
            <pc:docMk/>
            <pc:sldMk cId="3266198433" sldId="302"/>
            <ac:spMk id="52" creationId="{5109977E-8FC1-950C-C5FC-A25626971A95}"/>
          </ac:spMkLst>
        </pc:spChg>
        <pc:spChg chg="mod ord">
          <ac:chgData name="Matthew Coats" userId="8ea3fed74f2f87cc" providerId="LiveId" clId="{489A672E-0F15-4219-80A4-99AA16B3C769}" dt="2026-08-12T17:39:58.576" v="6532" actId="166"/>
          <ac:spMkLst>
            <pc:docMk/>
            <pc:sldMk cId="3266198433" sldId="302"/>
            <ac:spMk id="53" creationId="{94759B7D-4CE2-DD9D-F47C-4D754E6C16BD}"/>
          </ac:spMkLst>
        </pc:spChg>
        <pc:spChg chg="mod ord">
          <ac:chgData name="Matthew Coats" userId="8ea3fed74f2f87cc" providerId="LiveId" clId="{489A672E-0F15-4219-80A4-99AA16B3C769}" dt="2026-08-12T17:39:58.576" v="6532" actId="166"/>
          <ac:spMkLst>
            <pc:docMk/>
            <pc:sldMk cId="3266198433" sldId="302"/>
            <ac:spMk id="54" creationId="{E81295B3-8675-4F13-B3D7-48345C156923}"/>
          </ac:spMkLst>
        </pc:spChg>
        <pc:spChg chg="mod">
          <ac:chgData name="Matthew Coats" userId="8ea3fed74f2f87cc" providerId="LiveId" clId="{489A672E-0F15-4219-80A4-99AA16B3C769}" dt="2026-08-12T17:39:14.595" v="6500" actId="1076"/>
          <ac:spMkLst>
            <pc:docMk/>
            <pc:sldMk cId="3266198433" sldId="302"/>
            <ac:spMk id="56" creationId="{FBD6A1EC-C563-2D04-5812-C602D93272AD}"/>
          </ac:spMkLst>
        </pc:spChg>
        <pc:spChg chg="mod ord">
          <ac:chgData name="Matthew Coats" userId="8ea3fed74f2f87cc" providerId="LiveId" clId="{489A672E-0F15-4219-80A4-99AA16B3C769}" dt="2026-08-12T17:40:09.370" v="6549" actId="1036"/>
          <ac:spMkLst>
            <pc:docMk/>
            <pc:sldMk cId="3266198433" sldId="302"/>
            <ac:spMk id="58" creationId="{9E80315B-3FE4-5567-7275-61A6E2908EBD}"/>
          </ac:spMkLst>
        </pc:spChg>
        <pc:spChg chg="mod">
          <ac:chgData name="Matthew Coats" userId="8ea3fed74f2f87cc" providerId="LiveId" clId="{489A672E-0F15-4219-80A4-99AA16B3C769}" dt="2026-08-12T05:51:01.319" v="6311" actId="1076"/>
          <ac:spMkLst>
            <pc:docMk/>
            <pc:sldMk cId="3266198433" sldId="302"/>
            <ac:spMk id="59" creationId="{74FD47D3-6F68-8F97-54F0-7CA73514500E}"/>
          </ac:spMkLst>
        </pc:spChg>
        <pc:spChg chg="mod">
          <ac:chgData name="Matthew Coats" userId="8ea3fed74f2f87cc" providerId="LiveId" clId="{489A672E-0F15-4219-80A4-99AA16B3C769}" dt="2026-08-12T05:51:01.319" v="6311" actId="1076"/>
          <ac:spMkLst>
            <pc:docMk/>
            <pc:sldMk cId="3266198433" sldId="302"/>
            <ac:spMk id="62" creationId="{A17B5F25-4888-0853-470C-6FF58E84FE4A}"/>
          </ac:spMkLst>
        </pc:spChg>
        <pc:spChg chg="mod">
          <ac:chgData name="Matthew Coats" userId="8ea3fed74f2f87cc" providerId="LiveId" clId="{489A672E-0F15-4219-80A4-99AA16B3C769}" dt="2026-08-12T17:39:14.595" v="6500" actId="1076"/>
          <ac:spMkLst>
            <pc:docMk/>
            <pc:sldMk cId="3266198433" sldId="302"/>
            <ac:spMk id="63" creationId="{957E87CF-84ED-A768-7693-66948851BDE4}"/>
          </ac:spMkLst>
        </pc:spChg>
        <pc:spChg chg="mod">
          <ac:chgData name="Matthew Coats" userId="8ea3fed74f2f87cc" providerId="LiveId" clId="{489A672E-0F15-4219-80A4-99AA16B3C769}" dt="2026-08-12T17:39:14.595" v="6500" actId="1076"/>
          <ac:spMkLst>
            <pc:docMk/>
            <pc:sldMk cId="3266198433" sldId="302"/>
            <ac:spMk id="64" creationId="{AF95BB96-0E3F-12C4-A6C1-8399D81178FF}"/>
          </ac:spMkLst>
        </pc:spChg>
        <pc:spChg chg="mod">
          <ac:chgData name="Matthew Coats" userId="8ea3fed74f2f87cc" providerId="LiveId" clId="{489A672E-0F15-4219-80A4-99AA16B3C769}" dt="2026-08-12T17:39:14.595" v="6500" actId="1076"/>
          <ac:spMkLst>
            <pc:docMk/>
            <pc:sldMk cId="3266198433" sldId="302"/>
            <ac:spMk id="65" creationId="{7226A7D7-0789-973D-E425-D0A9C1A2E8B5}"/>
          </ac:spMkLst>
        </pc:spChg>
        <pc:spChg chg="mod">
          <ac:chgData name="Matthew Coats" userId="8ea3fed74f2f87cc" providerId="LiveId" clId="{489A672E-0F15-4219-80A4-99AA16B3C769}" dt="2026-08-12T17:39:14.595" v="6500" actId="1076"/>
          <ac:spMkLst>
            <pc:docMk/>
            <pc:sldMk cId="3266198433" sldId="302"/>
            <ac:spMk id="66" creationId="{58319969-EA0F-61D4-7469-59C18813FF04}"/>
          </ac:spMkLst>
        </pc:spChg>
        <pc:spChg chg="mod">
          <ac:chgData name="Matthew Coats" userId="8ea3fed74f2f87cc" providerId="LiveId" clId="{489A672E-0F15-4219-80A4-99AA16B3C769}" dt="2026-08-10T19:38:30.962" v="3743" actId="2711"/>
          <ac:spMkLst>
            <pc:docMk/>
            <pc:sldMk cId="3266198433" sldId="302"/>
            <ac:spMk id="67" creationId="{3C9E39AE-9D79-200B-241C-98FEBD486BAD}"/>
          </ac:spMkLst>
        </pc:spChg>
        <pc:spChg chg="mod">
          <ac:chgData name="Matthew Coats" userId="8ea3fed74f2f87cc" providerId="LiveId" clId="{489A672E-0F15-4219-80A4-99AA16B3C769}" dt="2026-08-12T17:39:14.595" v="6500" actId="1076"/>
          <ac:spMkLst>
            <pc:docMk/>
            <pc:sldMk cId="3266198433" sldId="302"/>
            <ac:spMk id="68" creationId="{B309BBD3-D6F7-A13A-78B8-8178DE786CA7}"/>
          </ac:spMkLst>
        </pc:spChg>
        <pc:spChg chg="mod">
          <ac:chgData name="Matthew Coats" userId="8ea3fed74f2f87cc" providerId="LiveId" clId="{489A672E-0F15-4219-80A4-99AA16B3C769}" dt="2026-08-12T17:39:14.595" v="6500" actId="1076"/>
          <ac:spMkLst>
            <pc:docMk/>
            <pc:sldMk cId="3266198433" sldId="302"/>
            <ac:spMk id="69" creationId="{8E6D6A69-E2BB-6DAF-57FA-9B1207D129BF}"/>
          </ac:spMkLst>
        </pc:spChg>
        <pc:spChg chg="add mod">
          <ac:chgData name="Matthew Coats" userId="8ea3fed74f2f87cc" providerId="LiveId" clId="{489A672E-0F15-4219-80A4-99AA16B3C769}" dt="2026-08-12T17:59:11.470" v="6574" actId="1035"/>
          <ac:spMkLst>
            <pc:docMk/>
            <pc:sldMk cId="3266198433" sldId="302"/>
            <ac:spMk id="71" creationId="{B67AF26B-3831-6D72-74EC-BB87E91A415C}"/>
          </ac:spMkLst>
        </pc:spChg>
        <pc:spChg chg="add mod">
          <ac:chgData name="Matthew Coats" userId="8ea3fed74f2f87cc" providerId="LiveId" clId="{489A672E-0F15-4219-80A4-99AA16B3C769}" dt="2026-08-12T17:59:47.648" v="6578" actId="20577"/>
          <ac:spMkLst>
            <pc:docMk/>
            <pc:sldMk cId="3266198433" sldId="302"/>
            <ac:spMk id="73" creationId="{DE897A1E-C030-BDE1-1CC7-94ABA1B467EC}"/>
          </ac:spMkLst>
        </pc:spChg>
        <pc:picChg chg="add">
          <ac:chgData name="Matthew Coats" userId="8ea3fed74f2f87cc" providerId="LiveId" clId="{489A672E-0F15-4219-80A4-99AA16B3C769}" dt="2026-08-11T02:39:22.223" v="5701" actId="22"/>
          <ac:picMkLst>
            <pc:docMk/>
            <pc:sldMk cId="3266198433" sldId="302"/>
            <ac:picMk id="4" creationId="{53279D07-D7FB-CF10-09FE-02794B832E00}"/>
          </ac:picMkLst>
        </pc:picChg>
      </pc:sldChg>
      <pc:sldChg chg="addSp modSp add mod">
        <pc:chgData name="Matthew Coats" userId="8ea3fed74f2f87cc" providerId="LiveId" clId="{489A672E-0F15-4219-80A4-99AA16B3C769}" dt="2026-08-12T05:55:54.480" v="6384" actId="20577"/>
        <pc:sldMkLst>
          <pc:docMk/>
          <pc:sldMk cId="3619725249" sldId="303"/>
        </pc:sldMkLst>
        <pc:spChg chg="mod">
          <ac:chgData name="Matthew Coats" userId="8ea3fed74f2f87cc" providerId="LiveId" clId="{489A672E-0F15-4219-80A4-99AA16B3C769}" dt="2026-08-10T19:38:41.655" v="3744" actId="2711"/>
          <ac:spMkLst>
            <pc:docMk/>
            <pc:sldMk cId="3619725249" sldId="303"/>
            <ac:spMk id="91" creationId="{7BEF4F50-63CE-8CC5-9A88-883757F03A05}"/>
          </ac:spMkLst>
        </pc:spChg>
        <pc:spChg chg="mod">
          <ac:chgData name="Matthew Coats" userId="8ea3fed74f2f87cc" providerId="LiveId" clId="{489A672E-0F15-4219-80A4-99AA16B3C769}" dt="2026-08-10T19:38:41.655" v="3744" actId="2711"/>
          <ac:spMkLst>
            <pc:docMk/>
            <pc:sldMk cId="3619725249" sldId="303"/>
            <ac:spMk id="98" creationId="{20C8437D-BCC6-DC66-3386-AD6051ED2D30}"/>
          </ac:spMkLst>
        </pc:spChg>
        <pc:spChg chg="mod">
          <ac:chgData name="Matthew Coats" userId="8ea3fed74f2f87cc" providerId="LiveId" clId="{489A672E-0F15-4219-80A4-99AA16B3C769}" dt="2026-08-09T10:45:13.922" v="2510" actId="20577"/>
          <ac:spMkLst>
            <pc:docMk/>
            <pc:sldMk cId="3619725249" sldId="303"/>
            <ac:spMk id="107" creationId="{CC5E501B-E161-9BD3-9BA8-719DE0686FB4}"/>
          </ac:spMkLst>
        </pc:spChg>
        <pc:spChg chg="mod">
          <ac:chgData name="Matthew Coats" userId="8ea3fed74f2f87cc" providerId="LiveId" clId="{489A672E-0F15-4219-80A4-99AA16B3C769}" dt="2026-08-12T05:55:34.289" v="6376" actId="20577"/>
          <ac:spMkLst>
            <pc:docMk/>
            <pc:sldMk cId="3619725249" sldId="303"/>
            <ac:spMk id="111" creationId="{6B074420-5248-63E7-060F-2E60846C5025}"/>
          </ac:spMkLst>
        </pc:spChg>
        <pc:spChg chg="mod">
          <ac:chgData name="Matthew Coats" userId="8ea3fed74f2f87cc" providerId="LiveId" clId="{489A672E-0F15-4219-80A4-99AA16B3C769}" dt="2026-08-10T19:38:41.655" v="3744" actId="2711"/>
          <ac:spMkLst>
            <pc:docMk/>
            <pc:sldMk cId="3619725249" sldId="303"/>
            <ac:spMk id="116" creationId="{FA1F3596-7458-BD59-13BA-A08AA42A24C0}"/>
          </ac:spMkLst>
        </pc:spChg>
        <pc:spChg chg="mod">
          <ac:chgData name="Matthew Coats" userId="8ea3fed74f2f87cc" providerId="LiveId" clId="{489A672E-0F15-4219-80A4-99AA16B3C769}" dt="2026-08-12T05:55:41.750" v="6380" actId="20577"/>
          <ac:spMkLst>
            <pc:docMk/>
            <pc:sldMk cId="3619725249" sldId="303"/>
            <ac:spMk id="117" creationId="{230B48AA-8F22-5CF5-75B6-A6909225EE17}"/>
          </ac:spMkLst>
        </pc:spChg>
        <pc:spChg chg="mod">
          <ac:chgData name="Matthew Coats" userId="8ea3fed74f2f87cc" providerId="LiveId" clId="{489A672E-0F15-4219-80A4-99AA16B3C769}" dt="2026-08-10T19:38:41.655" v="3744" actId="2711"/>
          <ac:spMkLst>
            <pc:docMk/>
            <pc:sldMk cId="3619725249" sldId="303"/>
            <ac:spMk id="118" creationId="{7964A4BA-7101-334E-747A-94F5D2452818}"/>
          </ac:spMkLst>
        </pc:spChg>
        <pc:spChg chg="mod">
          <ac:chgData name="Matthew Coats" userId="8ea3fed74f2f87cc" providerId="LiveId" clId="{489A672E-0F15-4219-80A4-99AA16B3C769}" dt="2026-08-10T19:38:41.655" v="3744" actId="2711"/>
          <ac:spMkLst>
            <pc:docMk/>
            <pc:sldMk cId="3619725249" sldId="303"/>
            <ac:spMk id="121" creationId="{DCA8A7CC-7C9B-3CAD-7F75-0A662775583F}"/>
          </ac:spMkLst>
        </pc:spChg>
        <pc:spChg chg="mod">
          <ac:chgData name="Matthew Coats" userId="8ea3fed74f2f87cc" providerId="LiveId" clId="{489A672E-0F15-4219-80A4-99AA16B3C769}" dt="2026-08-10T19:38:41.655" v="3744" actId="2711"/>
          <ac:spMkLst>
            <pc:docMk/>
            <pc:sldMk cId="3619725249" sldId="303"/>
            <ac:spMk id="130" creationId="{955FA685-59A3-9934-D74E-9141EB4DE88A}"/>
          </ac:spMkLst>
        </pc:spChg>
        <pc:spChg chg="mod">
          <ac:chgData name="Matthew Coats" userId="8ea3fed74f2f87cc" providerId="LiveId" clId="{489A672E-0F15-4219-80A4-99AA16B3C769}" dt="2026-08-10T19:38:41.655" v="3744" actId="2711"/>
          <ac:spMkLst>
            <pc:docMk/>
            <pc:sldMk cId="3619725249" sldId="303"/>
            <ac:spMk id="140" creationId="{5025C1CA-E102-C267-365C-33E976E44F18}"/>
          </ac:spMkLst>
        </pc:spChg>
        <pc:spChg chg="mod">
          <ac:chgData name="Matthew Coats" userId="8ea3fed74f2f87cc" providerId="LiveId" clId="{489A672E-0F15-4219-80A4-99AA16B3C769}" dt="2026-08-12T05:55:54.480" v="6384" actId="20577"/>
          <ac:spMkLst>
            <pc:docMk/>
            <pc:sldMk cId="3619725249" sldId="303"/>
            <ac:spMk id="141" creationId="{DAB7DBF4-4A26-86BF-EBE9-B4A3282819C2}"/>
          </ac:spMkLst>
        </pc:spChg>
        <pc:spChg chg="mod">
          <ac:chgData name="Matthew Coats" userId="8ea3fed74f2f87cc" providerId="LiveId" clId="{489A672E-0F15-4219-80A4-99AA16B3C769}" dt="2026-08-10T19:38:41.655" v="3744" actId="2711"/>
          <ac:spMkLst>
            <pc:docMk/>
            <pc:sldMk cId="3619725249" sldId="303"/>
            <ac:spMk id="144" creationId="{9CC26AB8-3C90-C90E-6BA0-8C82BA9B4EB1}"/>
          </ac:spMkLst>
        </pc:spChg>
        <pc:spChg chg="mod">
          <ac:chgData name="Matthew Coats" userId="8ea3fed74f2f87cc" providerId="LiveId" clId="{489A672E-0F15-4219-80A4-99AA16B3C769}" dt="2026-08-10T19:38:41.655" v="3744" actId="2711"/>
          <ac:spMkLst>
            <pc:docMk/>
            <pc:sldMk cId="3619725249" sldId="303"/>
            <ac:spMk id="151" creationId="{5973E95D-965C-F239-7607-5FD35F039B89}"/>
          </ac:spMkLst>
        </pc:spChg>
        <pc:spChg chg="mod">
          <ac:chgData name="Matthew Coats" userId="8ea3fed74f2f87cc" providerId="LiveId" clId="{489A672E-0F15-4219-80A4-99AA16B3C769}" dt="2026-08-10T19:38:41.655" v="3744" actId="2711"/>
          <ac:spMkLst>
            <pc:docMk/>
            <pc:sldMk cId="3619725249" sldId="303"/>
            <ac:spMk id="152" creationId="{BD107B1D-3F19-0227-51EB-DC53D6754196}"/>
          </ac:spMkLst>
        </pc:spChg>
        <pc:spChg chg="mod">
          <ac:chgData name="Matthew Coats" userId="8ea3fed74f2f87cc" providerId="LiveId" clId="{489A672E-0F15-4219-80A4-99AA16B3C769}" dt="2026-08-09T10:48:11.822" v="2614" actId="20577"/>
          <ac:spMkLst>
            <pc:docMk/>
            <pc:sldMk cId="3619725249" sldId="303"/>
            <ac:spMk id="158" creationId="{4738ACB6-D276-19A3-5DAE-0C8BB95DE458}"/>
          </ac:spMkLst>
        </pc:spChg>
        <pc:spChg chg="mod">
          <ac:chgData name="Matthew Coats" userId="8ea3fed74f2f87cc" providerId="LiveId" clId="{489A672E-0F15-4219-80A4-99AA16B3C769}" dt="2026-08-09T10:47:54.122" v="2594" actId="20577"/>
          <ac:spMkLst>
            <pc:docMk/>
            <pc:sldMk cId="3619725249" sldId="303"/>
            <ac:spMk id="159" creationId="{2209EEE7-42E1-5404-741E-6E93408D09DF}"/>
          </ac:spMkLst>
        </pc:spChg>
        <pc:picChg chg="add">
          <ac:chgData name="Matthew Coats" userId="8ea3fed74f2f87cc" providerId="LiveId" clId="{489A672E-0F15-4219-80A4-99AA16B3C769}" dt="2026-08-11T02:39:17.639" v="5700" actId="22"/>
          <ac:picMkLst>
            <pc:docMk/>
            <pc:sldMk cId="3619725249" sldId="303"/>
            <ac:picMk id="4" creationId="{5DC9FBE4-93C2-55DA-E15A-81F0B1B72B27}"/>
          </ac:picMkLst>
        </pc:picChg>
      </pc:sldChg>
      <pc:sldChg chg="addSp delSp modSp add mod">
        <pc:chgData name="Matthew Coats" userId="8ea3fed74f2f87cc" providerId="LiveId" clId="{489A672E-0F15-4219-80A4-99AA16B3C769}" dt="2026-08-13T01:17:36.861" v="6629" actId="20577"/>
        <pc:sldMkLst>
          <pc:docMk/>
          <pc:sldMk cId="1595172348" sldId="304"/>
        </pc:sldMkLst>
        <pc:spChg chg="mod">
          <ac:chgData name="Matthew Coats" userId="8ea3fed74f2f87cc" providerId="LiveId" clId="{489A672E-0F15-4219-80A4-99AA16B3C769}" dt="2026-08-10T19:38:52.523" v="3745" actId="2711"/>
          <ac:spMkLst>
            <pc:docMk/>
            <pc:sldMk cId="1595172348" sldId="304"/>
            <ac:spMk id="3" creationId="{19A91898-3654-B0F0-5A1C-5FCB3F34186C}"/>
          </ac:spMkLst>
        </pc:spChg>
        <pc:spChg chg="mod">
          <ac:chgData name="Matthew Coats" userId="8ea3fed74f2f87cc" providerId="LiveId" clId="{489A672E-0F15-4219-80A4-99AA16B3C769}" dt="2026-08-10T19:38:52.523" v="3745" actId="2711"/>
          <ac:spMkLst>
            <pc:docMk/>
            <pc:sldMk cId="1595172348" sldId="304"/>
            <ac:spMk id="14" creationId="{CE72ED1E-63BE-1922-292F-92A157701B9D}"/>
          </ac:spMkLst>
        </pc:spChg>
        <pc:spChg chg="mod">
          <ac:chgData name="Matthew Coats" userId="8ea3fed74f2f87cc" providerId="LiveId" clId="{489A672E-0F15-4219-80A4-99AA16B3C769}" dt="2026-08-12T05:59:16.031" v="6407" actId="20577"/>
          <ac:spMkLst>
            <pc:docMk/>
            <pc:sldMk cId="1595172348" sldId="304"/>
            <ac:spMk id="19" creationId="{7C9F33EB-78C3-54C3-D1C7-F1CDD49D52B7}"/>
          </ac:spMkLst>
        </pc:spChg>
        <pc:spChg chg="mod">
          <ac:chgData name="Matthew Coats" userId="8ea3fed74f2f87cc" providerId="LiveId" clId="{489A672E-0F15-4219-80A4-99AA16B3C769}" dt="2026-08-12T05:28:53.326" v="5991" actId="1076"/>
          <ac:spMkLst>
            <pc:docMk/>
            <pc:sldMk cId="1595172348" sldId="304"/>
            <ac:spMk id="20" creationId="{BFA1ADEE-C79D-5FCC-D5E7-F1AEC24ED8A8}"/>
          </ac:spMkLst>
        </pc:spChg>
        <pc:spChg chg="mod">
          <ac:chgData name="Matthew Coats" userId="8ea3fed74f2f87cc" providerId="LiveId" clId="{489A672E-0F15-4219-80A4-99AA16B3C769}" dt="2026-08-10T19:38:52.523" v="3745" actId="2711"/>
          <ac:spMkLst>
            <pc:docMk/>
            <pc:sldMk cId="1595172348" sldId="304"/>
            <ac:spMk id="29" creationId="{F03EBCD3-0F6C-B29A-13E8-0B80AD8585C2}"/>
          </ac:spMkLst>
        </pc:spChg>
        <pc:spChg chg="mod">
          <ac:chgData name="Matthew Coats" userId="8ea3fed74f2f87cc" providerId="LiveId" clId="{489A672E-0F15-4219-80A4-99AA16B3C769}" dt="2026-08-10T19:38:52.523" v="3745" actId="2711"/>
          <ac:spMkLst>
            <pc:docMk/>
            <pc:sldMk cId="1595172348" sldId="304"/>
            <ac:spMk id="32" creationId="{2C0277CA-71FB-9DD8-F887-4CD15EBD0AFF}"/>
          </ac:spMkLst>
        </pc:spChg>
        <pc:spChg chg="mod">
          <ac:chgData name="Matthew Coats" userId="8ea3fed74f2f87cc" providerId="LiveId" clId="{489A672E-0F15-4219-80A4-99AA16B3C769}" dt="2026-08-12T05:28:40.304" v="5989" actId="1076"/>
          <ac:spMkLst>
            <pc:docMk/>
            <pc:sldMk cId="1595172348" sldId="304"/>
            <ac:spMk id="33" creationId="{29FD587C-CE57-C3E2-B413-AB92DF53B031}"/>
          </ac:spMkLst>
        </pc:spChg>
        <pc:spChg chg="mod">
          <ac:chgData name="Matthew Coats" userId="8ea3fed74f2f87cc" providerId="LiveId" clId="{489A672E-0F15-4219-80A4-99AA16B3C769}" dt="2026-08-12T05:28:40.304" v="5989" actId="1076"/>
          <ac:spMkLst>
            <pc:docMk/>
            <pc:sldMk cId="1595172348" sldId="304"/>
            <ac:spMk id="34" creationId="{466339D0-41A7-5403-90E1-D47734D32953}"/>
          </ac:spMkLst>
        </pc:spChg>
        <pc:spChg chg="mod">
          <ac:chgData name="Matthew Coats" userId="8ea3fed74f2f87cc" providerId="LiveId" clId="{489A672E-0F15-4219-80A4-99AA16B3C769}" dt="2026-08-12T05:28:40.304" v="5989" actId="1076"/>
          <ac:spMkLst>
            <pc:docMk/>
            <pc:sldMk cId="1595172348" sldId="304"/>
            <ac:spMk id="35" creationId="{34004639-FCF1-EE53-A96A-18741D812374}"/>
          </ac:spMkLst>
        </pc:spChg>
        <pc:spChg chg="mod">
          <ac:chgData name="Matthew Coats" userId="8ea3fed74f2f87cc" providerId="LiveId" clId="{489A672E-0F15-4219-80A4-99AA16B3C769}" dt="2026-08-12T05:29:30.341" v="6059" actId="1036"/>
          <ac:spMkLst>
            <pc:docMk/>
            <pc:sldMk cId="1595172348" sldId="304"/>
            <ac:spMk id="36" creationId="{00220C7F-1E81-C8C0-289F-4770F6DA2BF4}"/>
          </ac:spMkLst>
        </pc:spChg>
        <pc:spChg chg="mod">
          <ac:chgData name="Matthew Coats" userId="8ea3fed74f2f87cc" providerId="LiveId" clId="{489A672E-0F15-4219-80A4-99AA16B3C769}" dt="2026-08-12T05:28:40.304" v="5989" actId="1076"/>
          <ac:spMkLst>
            <pc:docMk/>
            <pc:sldMk cId="1595172348" sldId="304"/>
            <ac:spMk id="37" creationId="{A9AF47F3-814D-0718-5513-DBB4BFA12233}"/>
          </ac:spMkLst>
        </pc:spChg>
        <pc:spChg chg="mod">
          <ac:chgData name="Matthew Coats" userId="8ea3fed74f2f87cc" providerId="LiveId" clId="{489A672E-0F15-4219-80A4-99AA16B3C769}" dt="2026-08-13T01:17:36.861" v="6629" actId="20577"/>
          <ac:spMkLst>
            <pc:docMk/>
            <pc:sldMk cId="1595172348" sldId="304"/>
            <ac:spMk id="38" creationId="{B5D4E7F7-FC63-7362-E949-7A535403301C}"/>
          </ac:spMkLst>
        </pc:spChg>
        <pc:spChg chg="mod">
          <ac:chgData name="Matthew Coats" userId="8ea3fed74f2f87cc" providerId="LiveId" clId="{489A672E-0F15-4219-80A4-99AA16B3C769}" dt="2026-08-12T05:27:50.426" v="5986" actId="1076"/>
          <ac:spMkLst>
            <pc:docMk/>
            <pc:sldMk cId="1595172348" sldId="304"/>
            <ac:spMk id="39" creationId="{818FAF9D-ACEE-55F3-3D1F-005B68DB51E2}"/>
          </ac:spMkLst>
        </pc:spChg>
        <pc:spChg chg="mod">
          <ac:chgData name="Matthew Coats" userId="8ea3fed74f2f87cc" providerId="LiveId" clId="{489A672E-0F15-4219-80A4-99AA16B3C769}" dt="2026-08-10T19:38:52.523" v="3745" actId="2711"/>
          <ac:spMkLst>
            <pc:docMk/>
            <pc:sldMk cId="1595172348" sldId="304"/>
            <ac:spMk id="41" creationId="{46091C1A-4992-4EF6-99D4-595A05AD9004}"/>
          </ac:spMkLst>
        </pc:spChg>
        <pc:spChg chg="mod">
          <ac:chgData name="Matthew Coats" userId="8ea3fed74f2f87cc" providerId="LiveId" clId="{489A672E-0F15-4219-80A4-99AA16B3C769}" dt="2026-08-12T05:29:41.702" v="6088" actId="1035"/>
          <ac:spMkLst>
            <pc:docMk/>
            <pc:sldMk cId="1595172348" sldId="304"/>
            <ac:spMk id="42" creationId="{5CC46B0C-CEFF-0E7F-853D-3D06C00ECFCF}"/>
          </ac:spMkLst>
        </pc:spChg>
        <pc:spChg chg="mod">
          <ac:chgData name="Matthew Coats" userId="8ea3fed74f2f87cc" providerId="LiveId" clId="{489A672E-0F15-4219-80A4-99AA16B3C769}" dt="2026-08-12T05:28:40.304" v="5989" actId="1076"/>
          <ac:spMkLst>
            <pc:docMk/>
            <pc:sldMk cId="1595172348" sldId="304"/>
            <ac:spMk id="43" creationId="{BD3DBE07-D570-C83F-A2D3-7288656B836F}"/>
          </ac:spMkLst>
        </pc:spChg>
        <pc:spChg chg="mod">
          <ac:chgData name="Matthew Coats" userId="8ea3fed74f2f87cc" providerId="LiveId" clId="{489A672E-0F15-4219-80A4-99AA16B3C769}" dt="2026-08-12T05:28:40.304" v="5989" actId="1076"/>
          <ac:spMkLst>
            <pc:docMk/>
            <pc:sldMk cId="1595172348" sldId="304"/>
            <ac:spMk id="44" creationId="{76CAD926-F1B2-EC3A-C6B3-DF5B6A3F42FD}"/>
          </ac:spMkLst>
        </pc:spChg>
        <pc:spChg chg="mod">
          <ac:chgData name="Matthew Coats" userId="8ea3fed74f2f87cc" providerId="LiveId" clId="{489A672E-0F15-4219-80A4-99AA16B3C769}" dt="2026-08-12T05:28:40.304" v="5989" actId="1076"/>
          <ac:spMkLst>
            <pc:docMk/>
            <pc:sldMk cId="1595172348" sldId="304"/>
            <ac:spMk id="45" creationId="{479F82FB-7CEC-A67B-E18F-C2BD4D0ADD41}"/>
          </ac:spMkLst>
        </pc:spChg>
        <pc:spChg chg="mod">
          <ac:chgData name="Matthew Coats" userId="8ea3fed74f2f87cc" providerId="LiveId" clId="{489A672E-0F15-4219-80A4-99AA16B3C769}" dt="2026-08-12T05:28:40.304" v="5989" actId="1076"/>
          <ac:spMkLst>
            <pc:docMk/>
            <pc:sldMk cId="1595172348" sldId="304"/>
            <ac:spMk id="46" creationId="{67BFB36D-A13B-F669-6C41-42DEABED4B3A}"/>
          </ac:spMkLst>
        </pc:spChg>
        <pc:spChg chg="mod">
          <ac:chgData name="Matthew Coats" userId="8ea3fed74f2f87cc" providerId="LiveId" clId="{489A672E-0F15-4219-80A4-99AA16B3C769}" dt="2026-08-12T05:27:50.426" v="5986" actId="1076"/>
          <ac:spMkLst>
            <pc:docMk/>
            <pc:sldMk cId="1595172348" sldId="304"/>
            <ac:spMk id="47" creationId="{F1BD46E8-8D83-DE8A-296C-E4BD816F8AA5}"/>
          </ac:spMkLst>
        </pc:spChg>
        <pc:spChg chg="mod">
          <ac:chgData name="Matthew Coats" userId="8ea3fed74f2f87cc" providerId="LiveId" clId="{489A672E-0F15-4219-80A4-99AA16B3C769}" dt="2026-08-12T05:28:40.304" v="5989" actId="1076"/>
          <ac:spMkLst>
            <pc:docMk/>
            <pc:sldMk cId="1595172348" sldId="304"/>
            <ac:spMk id="48" creationId="{57FEAAC2-2607-F88F-94C2-4859725114C2}"/>
          </ac:spMkLst>
        </pc:spChg>
        <pc:spChg chg="mod">
          <ac:chgData name="Matthew Coats" userId="8ea3fed74f2f87cc" providerId="LiveId" clId="{489A672E-0F15-4219-80A4-99AA16B3C769}" dt="2026-08-10T19:38:52.523" v="3745" actId="2711"/>
          <ac:spMkLst>
            <pc:docMk/>
            <pc:sldMk cId="1595172348" sldId="304"/>
            <ac:spMk id="49" creationId="{C2332710-8477-8864-F6A6-533B73B25D69}"/>
          </ac:spMkLst>
        </pc:spChg>
        <pc:spChg chg="mod">
          <ac:chgData name="Matthew Coats" userId="8ea3fed74f2f87cc" providerId="LiveId" clId="{489A672E-0F15-4219-80A4-99AA16B3C769}" dt="2026-08-12T05:27:50.426" v="5986" actId="1076"/>
          <ac:spMkLst>
            <pc:docMk/>
            <pc:sldMk cId="1595172348" sldId="304"/>
            <ac:spMk id="50" creationId="{A95236F3-2025-3FE0-F9B3-4C6614C92A1D}"/>
          </ac:spMkLst>
        </pc:spChg>
        <pc:spChg chg="mod">
          <ac:chgData name="Matthew Coats" userId="8ea3fed74f2f87cc" providerId="LiveId" clId="{489A672E-0F15-4219-80A4-99AA16B3C769}" dt="2026-08-10T19:38:52.523" v="3745" actId="2711"/>
          <ac:spMkLst>
            <pc:docMk/>
            <pc:sldMk cId="1595172348" sldId="304"/>
            <ac:spMk id="64" creationId="{DB946DC5-599F-913F-A371-2F2D0ECF9C6D}"/>
          </ac:spMkLst>
        </pc:spChg>
        <pc:spChg chg="mod">
          <ac:chgData name="Matthew Coats" userId="8ea3fed74f2f87cc" providerId="LiveId" clId="{489A672E-0F15-4219-80A4-99AA16B3C769}" dt="2026-08-10T19:38:52.523" v="3745" actId="2711"/>
          <ac:spMkLst>
            <pc:docMk/>
            <pc:sldMk cId="1595172348" sldId="304"/>
            <ac:spMk id="71" creationId="{5728B799-1CF2-1095-4E45-1D5C80288E5F}"/>
          </ac:spMkLst>
        </pc:spChg>
        <pc:spChg chg="mod">
          <ac:chgData name="Matthew Coats" userId="8ea3fed74f2f87cc" providerId="LiveId" clId="{489A672E-0F15-4219-80A4-99AA16B3C769}" dt="2026-08-09T10:58:09.759" v="2819" actId="20577"/>
          <ac:spMkLst>
            <pc:docMk/>
            <pc:sldMk cId="1595172348" sldId="304"/>
            <ac:spMk id="73" creationId="{1BA2AF58-94F2-C34A-9834-98D65070A1B8}"/>
          </ac:spMkLst>
        </pc:spChg>
        <pc:spChg chg="mod">
          <ac:chgData name="Matthew Coats" userId="8ea3fed74f2f87cc" providerId="LiveId" clId="{489A672E-0F15-4219-80A4-99AA16B3C769}" dt="2026-08-12T05:56:28.104" v="6388" actId="20577"/>
          <ac:spMkLst>
            <pc:docMk/>
            <pc:sldMk cId="1595172348" sldId="304"/>
            <ac:spMk id="74" creationId="{DFFB77FF-CC2D-1219-71D0-E9DAFD35DE03}"/>
          </ac:spMkLst>
        </pc:spChg>
        <pc:spChg chg="add mod">
          <ac:chgData name="Matthew Coats" userId="8ea3fed74f2f87cc" providerId="LiveId" clId="{489A672E-0F15-4219-80A4-99AA16B3C769}" dt="2026-08-12T05:30:49.860" v="6089" actId="1076"/>
          <ac:spMkLst>
            <pc:docMk/>
            <pc:sldMk cId="1595172348" sldId="304"/>
            <ac:spMk id="80" creationId="{D174CE8C-F285-8358-8999-ECF3C717AAC1}"/>
          </ac:spMkLst>
        </pc:spChg>
        <pc:spChg chg="add mod">
          <ac:chgData name="Matthew Coats" userId="8ea3fed74f2f87cc" providerId="LiveId" clId="{489A672E-0F15-4219-80A4-99AA16B3C769}" dt="2026-08-12T05:30:49.860" v="6089" actId="1076"/>
          <ac:spMkLst>
            <pc:docMk/>
            <pc:sldMk cId="1595172348" sldId="304"/>
            <ac:spMk id="82" creationId="{7517F6B7-E416-1579-AD84-8D30483B3BC2}"/>
          </ac:spMkLst>
        </pc:spChg>
        <pc:spChg chg="add mod">
          <ac:chgData name="Matthew Coats" userId="8ea3fed74f2f87cc" providerId="LiveId" clId="{489A672E-0F15-4219-80A4-99AA16B3C769}" dt="2026-08-12T05:33:04.988" v="6124" actId="20577"/>
          <ac:spMkLst>
            <pc:docMk/>
            <pc:sldMk cId="1595172348" sldId="304"/>
            <ac:spMk id="84" creationId="{B30FCC38-2B40-329F-6BEA-96280B4158F8}"/>
          </ac:spMkLst>
        </pc:spChg>
        <pc:spChg chg="add mod">
          <ac:chgData name="Matthew Coats" userId="8ea3fed74f2f87cc" providerId="LiveId" clId="{489A672E-0F15-4219-80A4-99AA16B3C769}" dt="2026-08-12T05:34:18.820" v="6166" actId="207"/>
          <ac:spMkLst>
            <pc:docMk/>
            <pc:sldMk cId="1595172348" sldId="304"/>
            <ac:spMk id="86" creationId="{D759BC92-85D2-852A-4FD1-BCFAF1B39A07}"/>
          </ac:spMkLst>
        </pc:spChg>
        <pc:spChg chg="add mod">
          <ac:chgData name="Matthew Coats" userId="8ea3fed74f2f87cc" providerId="LiveId" clId="{489A672E-0F15-4219-80A4-99AA16B3C769}" dt="2026-08-12T05:32:28.069" v="6101" actId="1076"/>
          <ac:spMkLst>
            <pc:docMk/>
            <pc:sldMk cId="1595172348" sldId="304"/>
            <ac:spMk id="88" creationId="{3BA7E684-498C-41EB-0E9B-05DCFABDAFE2}"/>
          </ac:spMkLst>
        </pc:spChg>
        <pc:spChg chg="add mod">
          <ac:chgData name="Matthew Coats" userId="8ea3fed74f2f87cc" providerId="LiveId" clId="{489A672E-0F15-4219-80A4-99AA16B3C769}" dt="2026-08-12T05:31:14.595" v="6091" actId="1076"/>
          <ac:spMkLst>
            <pc:docMk/>
            <pc:sldMk cId="1595172348" sldId="304"/>
            <ac:spMk id="90" creationId="{11899250-F8A4-85A6-C482-36F7328BCCE8}"/>
          </ac:spMkLst>
        </pc:spChg>
        <pc:grpChg chg="mod">
          <ac:chgData name="Matthew Coats" userId="8ea3fed74f2f87cc" providerId="LiveId" clId="{489A672E-0F15-4219-80A4-99AA16B3C769}" dt="2026-08-12T05:23:08.940" v="5980" actId="1076"/>
          <ac:grpSpMkLst>
            <pc:docMk/>
            <pc:sldMk cId="1595172348" sldId="304"/>
            <ac:grpSpMk id="76" creationId="{09355669-58C8-7C13-A2D6-64EB7070BCCC}"/>
          </ac:grpSpMkLst>
        </pc:grpChg>
        <pc:picChg chg="add">
          <ac:chgData name="Matthew Coats" userId="8ea3fed74f2f87cc" providerId="LiveId" clId="{489A672E-0F15-4219-80A4-99AA16B3C769}" dt="2026-08-11T02:39:12.451" v="5699" actId="22"/>
          <ac:picMkLst>
            <pc:docMk/>
            <pc:sldMk cId="1595172348" sldId="304"/>
            <ac:picMk id="4" creationId="{C6F6C3A5-9C07-964D-F1E3-4871F2FDE895}"/>
          </ac:picMkLst>
        </pc:picChg>
      </pc:sldChg>
      <pc:sldChg chg="addSp modSp add mod">
        <pc:chgData name="Matthew Coats" userId="8ea3fed74f2f87cc" providerId="LiveId" clId="{489A672E-0F15-4219-80A4-99AA16B3C769}" dt="2026-08-12T05:59:35.700" v="6411" actId="20577"/>
        <pc:sldMkLst>
          <pc:docMk/>
          <pc:sldMk cId="3823233033" sldId="305"/>
        </pc:sldMkLst>
        <pc:spChg chg="add mod">
          <ac:chgData name="Matthew Coats" userId="8ea3fed74f2f87cc" providerId="LiveId" clId="{489A672E-0F15-4219-80A4-99AA16B3C769}" dt="2026-08-12T05:39:33.465" v="6201" actId="1076"/>
          <ac:spMkLst>
            <pc:docMk/>
            <pc:sldMk cId="3823233033" sldId="305"/>
            <ac:spMk id="5" creationId="{98C1CA93-7DAD-E685-CE5D-7FBBA9C9FC0C}"/>
          </ac:spMkLst>
        </pc:spChg>
        <pc:spChg chg="add mod">
          <ac:chgData name="Matthew Coats" userId="8ea3fed74f2f87cc" providerId="LiveId" clId="{489A672E-0F15-4219-80A4-99AA16B3C769}" dt="2026-08-12T05:39:43.463" v="6203" actId="20577"/>
          <ac:spMkLst>
            <pc:docMk/>
            <pc:sldMk cId="3823233033" sldId="305"/>
            <ac:spMk id="7" creationId="{1A04C64C-499C-E887-D9B0-296D8F0D959F}"/>
          </ac:spMkLst>
        </pc:spChg>
        <pc:spChg chg="add mod">
          <ac:chgData name="Matthew Coats" userId="8ea3fed74f2f87cc" providerId="LiveId" clId="{489A672E-0F15-4219-80A4-99AA16B3C769}" dt="2026-08-12T05:39:33.465" v="6201" actId="1076"/>
          <ac:spMkLst>
            <pc:docMk/>
            <pc:sldMk cId="3823233033" sldId="305"/>
            <ac:spMk id="9" creationId="{D7E5B9C6-6C9C-CAB8-1C97-BC0227C82D8C}"/>
          </ac:spMkLst>
        </pc:spChg>
        <pc:spChg chg="add mod">
          <ac:chgData name="Matthew Coats" userId="8ea3fed74f2f87cc" providerId="LiveId" clId="{489A672E-0F15-4219-80A4-99AA16B3C769}" dt="2026-08-12T05:44:18.563" v="6304" actId="1035"/>
          <ac:spMkLst>
            <pc:docMk/>
            <pc:sldMk cId="3823233033" sldId="305"/>
            <ac:spMk id="11" creationId="{3E92FFD1-EFA4-607E-C864-DE419580AD2C}"/>
          </ac:spMkLst>
        </pc:spChg>
        <pc:spChg chg="mod">
          <ac:chgData name="Matthew Coats" userId="8ea3fed74f2f87cc" providerId="LiveId" clId="{489A672E-0F15-4219-80A4-99AA16B3C769}" dt="2026-08-10T19:39:05.804" v="3746" actId="2711"/>
          <ac:spMkLst>
            <pc:docMk/>
            <pc:sldMk cId="3823233033" sldId="305"/>
            <ac:spMk id="13" creationId="{9A596886-B4D5-63E8-85B8-54251A053995}"/>
          </ac:spMkLst>
        </pc:spChg>
        <pc:spChg chg="mod">
          <ac:chgData name="Matthew Coats" userId="8ea3fed74f2f87cc" providerId="LiveId" clId="{489A672E-0F15-4219-80A4-99AA16B3C769}" dt="2026-08-12T05:59:35.700" v="6411" actId="20577"/>
          <ac:spMkLst>
            <pc:docMk/>
            <pc:sldMk cId="3823233033" sldId="305"/>
            <ac:spMk id="19" creationId="{7A5CFCBE-6CFF-57AB-C529-23D6E0D17405}"/>
          </ac:spMkLst>
        </pc:spChg>
        <pc:spChg chg="mod">
          <ac:chgData name="Matthew Coats" userId="8ea3fed74f2f87cc" providerId="LiveId" clId="{489A672E-0F15-4219-80A4-99AA16B3C769}" dt="2026-08-10T19:39:05.804" v="3746" actId="2711"/>
          <ac:spMkLst>
            <pc:docMk/>
            <pc:sldMk cId="3823233033" sldId="305"/>
            <ac:spMk id="27" creationId="{DDED487C-149D-06B9-B388-0349FB1506FC}"/>
          </ac:spMkLst>
        </pc:spChg>
        <pc:spChg chg="mod">
          <ac:chgData name="Matthew Coats" userId="8ea3fed74f2f87cc" providerId="LiveId" clId="{489A672E-0F15-4219-80A4-99AA16B3C769}" dt="2026-08-10T19:39:05.804" v="3746" actId="2711"/>
          <ac:spMkLst>
            <pc:docMk/>
            <pc:sldMk cId="3823233033" sldId="305"/>
            <ac:spMk id="29" creationId="{FC91BF68-EF8E-4D78-44DF-579A770BEF62}"/>
          </ac:spMkLst>
        </pc:spChg>
        <pc:spChg chg="mod">
          <ac:chgData name="Matthew Coats" userId="8ea3fed74f2f87cc" providerId="LiveId" clId="{489A672E-0F15-4219-80A4-99AA16B3C769}" dt="2026-08-10T19:39:05.804" v="3746" actId="2711"/>
          <ac:spMkLst>
            <pc:docMk/>
            <pc:sldMk cId="3823233033" sldId="305"/>
            <ac:spMk id="30" creationId="{75EA4F12-6BEE-E88B-418E-15F850D83510}"/>
          </ac:spMkLst>
        </pc:spChg>
        <pc:spChg chg="mod">
          <ac:chgData name="Matthew Coats" userId="8ea3fed74f2f87cc" providerId="LiveId" clId="{489A672E-0F15-4219-80A4-99AA16B3C769}" dt="2026-08-12T05:43:56.673" v="6297" actId="1076"/>
          <ac:spMkLst>
            <pc:docMk/>
            <pc:sldMk cId="3823233033" sldId="305"/>
            <ac:spMk id="33" creationId="{748A1E37-41DC-C2D1-F23B-340DD6E0017A}"/>
          </ac:spMkLst>
        </pc:spChg>
        <pc:spChg chg="mod">
          <ac:chgData name="Matthew Coats" userId="8ea3fed74f2f87cc" providerId="LiveId" clId="{489A672E-0F15-4219-80A4-99AA16B3C769}" dt="2026-08-12T05:43:56.673" v="6297" actId="1076"/>
          <ac:spMkLst>
            <pc:docMk/>
            <pc:sldMk cId="3823233033" sldId="305"/>
            <ac:spMk id="34" creationId="{E63ACDDD-5937-E1D9-738D-627FCE4F448C}"/>
          </ac:spMkLst>
        </pc:spChg>
        <pc:spChg chg="mod">
          <ac:chgData name="Matthew Coats" userId="8ea3fed74f2f87cc" providerId="LiveId" clId="{489A672E-0F15-4219-80A4-99AA16B3C769}" dt="2026-08-12T05:43:56.673" v="6297" actId="1076"/>
          <ac:spMkLst>
            <pc:docMk/>
            <pc:sldMk cId="3823233033" sldId="305"/>
            <ac:spMk id="35" creationId="{040AE6CE-FCF9-C9A4-597E-F32696B340ED}"/>
          </ac:spMkLst>
        </pc:spChg>
        <pc:spChg chg="mod">
          <ac:chgData name="Matthew Coats" userId="8ea3fed74f2f87cc" providerId="LiveId" clId="{489A672E-0F15-4219-80A4-99AA16B3C769}" dt="2026-08-12T05:43:56.673" v="6297" actId="1076"/>
          <ac:spMkLst>
            <pc:docMk/>
            <pc:sldMk cId="3823233033" sldId="305"/>
            <ac:spMk id="37" creationId="{F8A96CD3-9D66-4918-F39C-EB847CCC5AB9}"/>
          </ac:spMkLst>
        </pc:spChg>
        <pc:spChg chg="mod">
          <ac:chgData name="Matthew Coats" userId="8ea3fed74f2f87cc" providerId="LiveId" clId="{489A672E-0F15-4219-80A4-99AA16B3C769}" dt="2026-08-12T05:43:56.673" v="6297" actId="1076"/>
          <ac:spMkLst>
            <pc:docMk/>
            <pc:sldMk cId="3823233033" sldId="305"/>
            <ac:spMk id="38" creationId="{0A905DCB-BEB9-A933-EA05-514E63FFC426}"/>
          </ac:spMkLst>
        </pc:spChg>
        <pc:spChg chg="mod">
          <ac:chgData name="Matthew Coats" userId="8ea3fed74f2f87cc" providerId="LiveId" clId="{489A672E-0F15-4219-80A4-99AA16B3C769}" dt="2026-08-12T05:44:39.930" v="6305" actId="1076"/>
          <ac:spMkLst>
            <pc:docMk/>
            <pc:sldMk cId="3823233033" sldId="305"/>
            <ac:spMk id="39" creationId="{5B8AB940-E6D7-4E9D-504B-96AB107D402D}"/>
          </ac:spMkLst>
        </pc:spChg>
        <pc:spChg chg="mod">
          <ac:chgData name="Matthew Coats" userId="8ea3fed74f2f87cc" providerId="LiveId" clId="{489A672E-0F15-4219-80A4-99AA16B3C769}" dt="2026-08-12T05:44:39.930" v="6305" actId="1076"/>
          <ac:spMkLst>
            <pc:docMk/>
            <pc:sldMk cId="3823233033" sldId="305"/>
            <ac:spMk id="40" creationId="{20617B18-8BA4-E060-C3EB-D3C92D365FD0}"/>
          </ac:spMkLst>
        </pc:spChg>
        <pc:spChg chg="mod">
          <ac:chgData name="Matthew Coats" userId="8ea3fed74f2f87cc" providerId="LiveId" clId="{489A672E-0F15-4219-80A4-99AA16B3C769}" dt="2026-08-12T05:44:39.930" v="6305" actId="1076"/>
          <ac:spMkLst>
            <pc:docMk/>
            <pc:sldMk cId="3823233033" sldId="305"/>
            <ac:spMk id="41" creationId="{DB343080-DF56-AAF9-F1C5-72FC36DA42D0}"/>
          </ac:spMkLst>
        </pc:spChg>
        <pc:spChg chg="mod">
          <ac:chgData name="Matthew Coats" userId="8ea3fed74f2f87cc" providerId="LiveId" clId="{489A672E-0F15-4219-80A4-99AA16B3C769}" dt="2026-08-12T05:44:48.247" v="6308" actId="1035"/>
          <ac:spMkLst>
            <pc:docMk/>
            <pc:sldMk cId="3823233033" sldId="305"/>
            <ac:spMk id="42" creationId="{0E24F86B-3A3B-98C4-DF6C-62C751E8C95D}"/>
          </ac:spMkLst>
        </pc:spChg>
        <pc:spChg chg="mod">
          <ac:chgData name="Matthew Coats" userId="8ea3fed74f2f87cc" providerId="LiveId" clId="{489A672E-0F15-4219-80A4-99AA16B3C769}" dt="2026-08-12T05:44:39.930" v="6305" actId="1076"/>
          <ac:spMkLst>
            <pc:docMk/>
            <pc:sldMk cId="3823233033" sldId="305"/>
            <ac:spMk id="43" creationId="{853560AA-0D52-A726-E361-87EF86046852}"/>
          </ac:spMkLst>
        </pc:spChg>
        <pc:spChg chg="mod">
          <ac:chgData name="Matthew Coats" userId="8ea3fed74f2f87cc" providerId="LiveId" clId="{489A672E-0F15-4219-80A4-99AA16B3C769}" dt="2026-08-12T05:44:39.930" v="6305" actId="1076"/>
          <ac:spMkLst>
            <pc:docMk/>
            <pc:sldMk cId="3823233033" sldId="305"/>
            <ac:spMk id="44" creationId="{D103E1DB-50B9-9116-CE7B-DDE1A5E76CA8}"/>
          </ac:spMkLst>
        </pc:spChg>
        <pc:spChg chg="mod">
          <ac:chgData name="Matthew Coats" userId="8ea3fed74f2f87cc" providerId="LiveId" clId="{489A672E-0F15-4219-80A4-99AA16B3C769}" dt="2026-08-10T19:39:05.804" v="3746" actId="2711"/>
          <ac:spMkLst>
            <pc:docMk/>
            <pc:sldMk cId="3823233033" sldId="305"/>
            <ac:spMk id="47" creationId="{832B674A-0D9A-8C76-B2E2-44FFA51D6A25}"/>
          </ac:spMkLst>
        </pc:spChg>
        <pc:spChg chg="mod">
          <ac:chgData name="Matthew Coats" userId="8ea3fed74f2f87cc" providerId="LiveId" clId="{489A672E-0F15-4219-80A4-99AA16B3C769}" dt="2026-08-10T19:39:05.804" v="3746" actId="2711"/>
          <ac:spMkLst>
            <pc:docMk/>
            <pc:sldMk cId="3823233033" sldId="305"/>
            <ac:spMk id="49" creationId="{E45AD1F5-DD94-52E5-5EC8-C65EBDD99C04}"/>
          </ac:spMkLst>
        </pc:spChg>
        <pc:spChg chg="mod">
          <ac:chgData name="Matthew Coats" userId="8ea3fed74f2f87cc" providerId="LiveId" clId="{489A672E-0F15-4219-80A4-99AA16B3C769}" dt="2026-08-10T19:39:05.804" v="3746" actId="2711"/>
          <ac:spMkLst>
            <pc:docMk/>
            <pc:sldMk cId="3823233033" sldId="305"/>
            <ac:spMk id="52" creationId="{3A639803-7CC5-C411-B5DC-C8B3097C1062}"/>
          </ac:spMkLst>
        </pc:spChg>
        <pc:spChg chg="mod">
          <ac:chgData name="Matthew Coats" userId="8ea3fed74f2f87cc" providerId="LiveId" clId="{489A672E-0F15-4219-80A4-99AA16B3C769}" dt="2026-08-10T19:39:05.804" v="3746" actId="2711"/>
          <ac:spMkLst>
            <pc:docMk/>
            <pc:sldMk cId="3823233033" sldId="305"/>
            <ac:spMk id="53" creationId="{E97A578B-9FA0-AB28-4745-4561C65ABD86}"/>
          </ac:spMkLst>
        </pc:spChg>
        <pc:spChg chg="mod">
          <ac:chgData name="Matthew Coats" userId="8ea3fed74f2f87cc" providerId="LiveId" clId="{489A672E-0F15-4219-80A4-99AA16B3C769}" dt="2026-08-10T19:39:05.804" v="3746" actId="2711"/>
          <ac:spMkLst>
            <pc:docMk/>
            <pc:sldMk cId="3823233033" sldId="305"/>
            <ac:spMk id="55" creationId="{371D7C68-A428-35E0-6C89-2075BF876DAF}"/>
          </ac:spMkLst>
        </pc:spChg>
        <pc:spChg chg="mod">
          <ac:chgData name="Matthew Coats" userId="8ea3fed74f2f87cc" providerId="LiveId" clId="{489A672E-0F15-4219-80A4-99AA16B3C769}" dt="2026-08-09T11:19:42.802" v="2926" actId="20577"/>
          <ac:spMkLst>
            <pc:docMk/>
            <pc:sldMk cId="3823233033" sldId="305"/>
            <ac:spMk id="56" creationId="{E7886BE8-6E3C-5396-226C-44DC91099E9E}"/>
          </ac:spMkLst>
        </pc:spChg>
        <pc:spChg chg="add mod">
          <ac:chgData name="Matthew Coats" userId="8ea3fed74f2f87cc" providerId="LiveId" clId="{489A672E-0F15-4219-80A4-99AA16B3C769}" dt="2026-08-12T05:40:01.749" v="6219" actId="20577"/>
          <ac:spMkLst>
            <pc:docMk/>
            <pc:sldMk cId="3823233033" sldId="305"/>
            <ac:spMk id="72" creationId="{E0E2ACD5-CB9A-347E-09F8-F04185128A4C}"/>
          </ac:spMkLst>
        </pc:spChg>
        <pc:spChg chg="add mod">
          <ac:chgData name="Matthew Coats" userId="8ea3fed74f2f87cc" providerId="LiveId" clId="{489A672E-0F15-4219-80A4-99AA16B3C769}" dt="2026-08-12T05:40:48.488" v="6252" actId="207"/>
          <ac:spMkLst>
            <pc:docMk/>
            <pc:sldMk cId="3823233033" sldId="305"/>
            <ac:spMk id="74" creationId="{E945D8DA-17F9-2BE8-E4C2-DCDA3C9B0F67}"/>
          </ac:spMkLst>
        </pc:spChg>
        <pc:picChg chg="add mod">
          <ac:chgData name="Matthew Coats" userId="8ea3fed74f2f87cc" providerId="LiveId" clId="{489A672E-0F15-4219-80A4-99AA16B3C769}" dt="2026-08-11T02:38:59.357" v="5698" actId="1076"/>
          <ac:picMkLst>
            <pc:docMk/>
            <pc:sldMk cId="3823233033" sldId="305"/>
            <ac:picMk id="2" creationId="{B961D3F7-EB84-91C2-5E6F-4BDAE4B4BCA9}"/>
          </ac:picMkLst>
        </pc:picChg>
      </pc:sldChg>
      <pc:sldChg chg="addSp delSp modSp add mod ord">
        <pc:chgData name="Matthew Coats" userId="8ea3fed74f2f87cc" providerId="LiveId" clId="{489A672E-0F15-4219-80A4-99AA16B3C769}" dt="2026-08-13T13:25:50.653" v="7022" actId="1076"/>
        <pc:sldMkLst>
          <pc:docMk/>
          <pc:sldMk cId="0" sldId="306"/>
        </pc:sldMkLst>
        <pc:spChg chg="mod">
          <ac:chgData name="Matthew Coats" userId="8ea3fed74f2f87cc" providerId="LiveId" clId="{489A672E-0F15-4219-80A4-99AA16B3C769}" dt="2026-08-10T19:39:15.421" v="3747" actId="2711"/>
          <ac:spMkLst>
            <pc:docMk/>
            <pc:sldMk cId="0" sldId="306"/>
            <ac:spMk id="3" creationId="{00000000-0000-0000-0000-000000000000}"/>
          </ac:spMkLst>
        </pc:spChg>
        <pc:spChg chg="mod">
          <ac:chgData name="Matthew Coats" userId="8ea3fed74f2f87cc" providerId="LiveId" clId="{489A672E-0F15-4219-80A4-99AA16B3C769}" dt="2026-08-07T17:45:44.790" v="1505" actId="20577"/>
          <ac:spMkLst>
            <pc:docMk/>
            <pc:sldMk cId="0" sldId="306"/>
            <ac:spMk id="5" creationId="{00000000-0000-0000-0000-000000000000}"/>
          </ac:spMkLst>
        </pc:spChg>
        <pc:spChg chg="mod">
          <ac:chgData name="Matthew Coats" userId="8ea3fed74f2f87cc" providerId="LiveId" clId="{489A672E-0F15-4219-80A4-99AA16B3C769}" dt="2026-08-10T19:39:15.421" v="3747" actId="2711"/>
          <ac:spMkLst>
            <pc:docMk/>
            <pc:sldMk cId="0" sldId="306"/>
            <ac:spMk id="7" creationId="{00000000-0000-0000-0000-000000000000}"/>
          </ac:spMkLst>
        </pc:spChg>
        <pc:spChg chg="mod">
          <ac:chgData name="Matthew Coats" userId="8ea3fed74f2f87cc" providerId="LiveId" clId="{489A672E-0F15-4219-80A4-99AA16B3C769}" dt="2026-08-10T19:39:15.421" v="3747" actId="2711"/>
          <ac:spMkLst>
            <pc:docMk/>
            <pc:sldMk cId="0" sldId="306"/>
            <ac:spMk id="8" creationId="{00000000-0000-0000-0000-000000000000}"/>
          </ac:spMkLst>
        </pc:spChg>
        <pc:spChg chg="mod topLvl">
          <ac:chgData name="Matthew Coats" userId="8ea3fed74f2f87cc" providerId="LiveId" clId="{489A672E-0F15-4219-80A4-99AA16B3C769}" dt="2026-08-09T11:03:14.634" v="2873" actId="165"/>
          <ac:spMkLst>
            <pc:docMk/>
            <pc:sldMk cId="0" sldId="306"/>
            <ac:spMk id="10" creationId="{00000000-0000-0000-0000-000000000000}"/>
          </ac:spMkLst>
        </pc:spChg>
        <pc:spChg chg="mod topLvl">
          <ac:chgData name="Matthew Coats" userId="8ea3fed74f2f87cc" providerId="LiveId" clId="{489A672E-0F15-4219-80A4-99AA16B3C769}" dt="2026-08-09T11:03:14.634" v="2873" actId="165"/>
          <ac:spMkLst>
            <pc:docMk/>
            <pc:sldMk cId="0" sldId="306"/>
            <ac:spMk id="11" creationId="{00000000-0000-0000-0000-000000000000}"/>
          </ac:spMkLst>
        </pc:spChg>
        <pc:spChg chg="mod topLvl">
          <ac:chgData name="Matthew Coats" userId="8ea3fed74f2f87cc" providerId="LiveId" clId="{489A672E-0F15-4219-80A4-99AA16B3C769}" dt="2026-08-09T11:03:14.634" v="2873" actId="165"/>
          <ac:spMkLst>
            <pc:docMk/>
            <pc:sldMk cId="0" sldId="306"/>
            <ac:spMk id="13" creationId="{00000000-0000-0000-0000-000000000000}"/>
          </ac:spMkLst>
        </pc:spChg>
        <pc:spChg chg="mod topLvl">
          <ac:chgData name="Matthew Coats" userId="8ea3fed74f2f87cc" providerId="LiveId" clId="{489A672E-0F15-4219-80A4-99AA16B3C769}" dt="2026-08-10T19:39:15.421" v="3747" actId="2711"/>
          <ac:spMkLst>
            <pc:docMk/>
            <pc:sldMk cId="0" sldId="306"/>
            <ac:spMk id="14" creationId="{00000000-0000-0000-0000-000000000000}"/>
          </ac:spMkLst>
        </pc:spChg>
        <pc:spChg chg="mod topLvl">
          <ac:chgData name="Matthew Coats" userId="8ea3fed74f2f87cc" providerId="LiveId" clId="{489A672E-0F15-4219-80A4-99AA16B3C769}" dt="2026-08-09T11:03:14.634" v="2873" actId="165"/>
          <ac:spMkLst>
            <pc:docMk/>
            <pc:sldMk cId="0" sldId="306"/>
            <ac:spMk id="16" creationId="{00000000-0000-0000-0000-000000000000}"/>
          </ac:spMkLst>
        </pc:spChg>
        <pc:spChg chg="mod topLvl">
          <ac:chgData name="Matthew Coats" userId="8ea3fed74f2f87cc" providerId="LiveId" clId="{489A672E-0F15-4219-80A4-99AA16B3C769}" dt="2026-08-09T11:03:14.634" v="2873" actId="165"/>
          <ac:spMkLst>
            <pc:docMk/>
            <pc:sldMk cId="0" sldId="306"/>
            <ac:spMk id="19" creationId="{00000000-0000-0000-0000-000000000000}"/>
          </ac:spMkLst>
        </pc:spChg>
        <pc:spChg chg="mod topLvl">
          <ac:chgData name="Matthew Coats" userId="8ea3fed74f2f87cc" providerId="LiveId" clId="{489A672E-0F15-4219-80A4-99AA16B3C769}" dt="2026-08-09T11:03:14.634" v="2873" actId="165"/>
          <ac:spMkLst>
            <pc:docMk/>
            <pc:sldMk cId="0" sldId="306"/>
            <ac:spMk id="20" creationId="{00000000-0000-0000-0000-000000000000}"/>
          </ac:spMkLst>
        </pc:spChg>
        <pc:spChg chg="mod">
          <ac:chgData name="Matthew Coats" userId="8ea3fed74f2f87cc" providerId="LiveId" clId="{489A672E-0F15-4219-80A4-99AA16B3C769}" dt="2026-08-10T19:39:15.421" v="3747" actId="2711"/>
          <ac:spMkLst>
            <pc:docMk/>
            <pc:sldMk cId="0" sldId="306"/>
            <ac:spMk id="22" creationId="{00000000-0000-0000-0000-000000000000}"/>
          </ac:spMkLst>
        </pc:spChg>
        <pc:spChg chg="mod topLvl">
          <ac:chgData name="Matthew Coats" userId="8ea3fed74f2f87cc" providerId="LiveId" clId="{489A672E-0F15-4219-80A4-99AA16B3C769}" dt="2026-08-09T11:03:14.634" v="2873" actId="165"/>
          <ac:spMkLst>
            <pc:docMk/>
            <pc:sldMk cId="0" sldId="306"/>
            <ac:spMk id="23" creationId="{00000000-0000-0000-0000-000000000000}"/>
          </ac:spMkLst>
        </pc:spChg>
        <pc:spChg chg="mod">
          <ac:chgData name="Matthew Coats" userId="8ea3fed74f2f87cc" providerId="LiveId" clId="{489A672E-0F15-4219-80A4-99AA16B3C769}" dt="2026-08-10T19:39:15.421" v="3747" actId="2711"/>
          <ac:spMkLst>
            <pc:docMk/>
            <pc:sldMk cId="0" sldId="306"/>
            <ac:spMk id="29" creationId="{00000000-0000-0000-0000-000000000000}"/>
          </ac:spMkLst>
        </pc:spChg>
        <pc:spChg chg="mod topLvl">
          <ac:chgData name="Matthew Coats" userId="8ea3fed74f2f87cc" providerId="LiveId" clId="{489A672E-0F15-4219-80A4-99AA16B3C769}" dt="2026-08-09T11:12:44.997" v="2911" actId="1076"/>
          <ac:spMkLst>
            <pc:docMk/>
            <pc:sldMk cId="0" sldId="306"/>
            <ac:spMk id="32" creationId="{00000000-0000-0000-0000-000000000000}"/>
          </ac:spMkLst>
        </pc:spChg>
        <pc:spChg chg="mod">
          <ac:chgData name="Matthew Coats" userId="8ea3fed74f2f87cc" providerId="LiveId" clId="{489A672E-0F15-4219-80A4-99AA16B3C769}" dt="2026-08-09T11:12:44.997" v="2911" actId="1076"/>
          <ac:spMkLst>
            <pc:docMk/>
            <pc:sldMk cId="0" sldId="306"/>
            <ac:spMk id="34" creationId="{00000000-0000-0000-0000-000000000000}"/>
          </ac:spMkLst>
        </pc:spChg>
        <pc:spChg chg="mod topLvl">
          <ac:chgData name="Matthew Coats" userId="8ea3fed74f2f87cc" providerId="LiveId" clId="{489A672E-0F15-4219-80A4-99AA16B3C769}" dt="2026-08-09T11:03:14.634" v="2873" actId="165"/>
          <ac:spMkLst>
            <pc:docMk/>
            <pc:sldMk cId="0" sldId="306"/>
            <ac:spMk id="38" creationId="{00000000-0000-0000-0000-000000000000}"/>
          </ac:spMkLst>
        </pc:spChg>
        <pc:spChg chg="mod">
          <ac:chgData name="Matthew Coats" userId="8ea3fed74f2f87cc" providerId="LiveId" clId="{489A672E-0F15-4219-80A4-99AA16B3C769}" dt="2026-08-10T19:39:15.421" v="3747" actId="2711"/>
          <ac:spMkLst>
            <pc:docMk/>
            <pc:sldMk cId="0" sldId="306"/>
            <ac:spMk id="41" creationId="{00000000-0000-0000-0000-000000000000}"/>
          </ac:spMkLst>
        </pc:spChg>
        <pc:spChg chg="mod">
          <ac:chgData name="Matthew Coats" userId="8ea3fed74f2f87cc" providerId="LiveId" clId="{489A672E-0F15-4219-80A4-99AA16B3C769}" dt="2026-08-10T19:39:15.421" v="3747" actId="2711"/>
          <ac:spMkLst>
            <pc:docMk/>
            <pc:sldMk cId="0" sldId="306"/>
            <ac:spMk id="44" creationId="{00000000-0000-0000-0000-000000000000}"/>
          </ac:spMkLst>
        </pc:spChg>
        <pc:spChg chg="mod">
          <ac:chgData name="Matthew Coats" userId="8ea3fed74f2f87cc" providerId="LiveId" clId="{489A672E-0F15-4219-80A4-99AA16B3C769}" dt="2026-08-10T19:39:15.421" v="3747" actId="2711"/>
          <ac:spMkLst>
            <pc:docMk/>
            <pc:sldMk cId="0" sldId="306"/>
            <ac:spMk id="45" creationId="{00000000-0000-0000-0000-000000000000}"/>
          </ac:spMkLst>
        </pc:spChg>
        <pc:spChg chg="add mod">
          <ac:chgData name="Matthew Coats" userId="8ea3fed74f2f87cc" providerId="LiveId" clId="{489A672E-0F15-4219-80A4-99AA16B3C769}" dt="2026-08-09T11:03:49.910" v="2875" actId="1076"/>
          <ac:spMkLst>
            <pc:docMk/>
            <pc:sldMk cId="0" sldId="306"/>
            <ac:spMk id="50" creationId="{F783E865-237F-7DE3-BA97-7ECF6B2F6FF5}"/>
          </ac:spMkLst>
        </pc:spChg>
        <pc:spChg chg="add mod">
          <ac:chgData name="Matthew Coats" userId="8ea3fed74f2f87cc" providerId="LiveId" clId="{489A672E-0F15-4219-80A4-99AA16B3C769}" dt="2026-08-10T19:39:15.421" v="3747" actId="2711"/>
          <ac:spMkLst>
            <pc:docMk/>
            <pc:sldMk cId="0" sldId="306"/>
            <ac:spMk id="54" creationId="{691BB980-A322-E850-63F6-5981BAD31579}"/>
          </ac:spMkLst>
        </pc:spChg>
        <pc:picChg chg="add mod">
          <ac:chgData name="Matthew Coats" userId="8ea3fed74f2f87cc" providerId="LiveId" clId="{489A672E-0F15-4219-80A4-99AA16B3C769}" dt="2026-08-13T13:25:50.653" v="7022" actId="1076"/>
          <ac:picMkLst>
            <pc:docMk/>
            <pc:sldMk cId="0" sldId="306"/>
            <ac:picMk id="21" creationId="{AA6B585B-29D4-1B62-20B6-9CE1A16A2BE0}"/>
          </ac:picMkLst>
        </pc:picChg>
        <pc:picChg chg="mod">
          <ac:chgData name="Matthew Coats" userId="8ea3fed74f2f87cc" providerId="LiveId" clId="{489A672E-0F15-4219-80A4-99AA16B3C769}" dt="2026-08-09T11:12:44.997" v="2911" actId="1076"/>
          <ac:picMkLst>
            <pc:docMk/>
            <pc:sldMk cId="0" sldId="306"/>
            <ac:picMk id="33" creationId="{00000000-0000-0000-0000-000000000000}"/>
          </ac:picMkLst>
        </pc:picChg>
        <pc:picChg chg="del">
          <ac:chgData name="Matthew Coats" userId="8ea3fed74f2f87cc" providerId="LiveId" clId="{489A672E-0F15-4219-80A4-99AA16B3C769}" dt="2026-08-13T13:25:36" v="7020" actId="478"/>
          <ac:picMkLst>
            <pc:docMk/>
            <pc:sldMk cId="0" sldId="306"/>
            <ac:picMk id="39" creationId="{00000000-0000-0000-0000-000000000000}"/>
          </ac:picMkLst>
        </pc:picChg>
        <pc:picChg chg="add mod">
          <ac:chgData name="Matthew Coats" userId="8ea3fed74f2f87cc" providerId="LiveId" clId="{489A672E-0F15-4219-80A4-99AA16B3C769}" dt="2026-08-11T02:33:02.122" v="5685" actId="1076"/>
          <ac:picMkLst>
            <pc:docMk/>
            <pc:sldMk cId="0" sldId="306"/>
            <ac:picMk id="47" creationId="{1138965E-42D6-FCE5-F071-CCA98F50AF79}"/>
          </ac:picMkLst>
        </pc:picChg>
        <pc:picChg chg="add mod">
          <ac:chgData name="Matthew Coats" userId="8ea3fed74f2f87cc" providerId="LiveId" clId="{489A672E-0F15-4219-80A4-99AA16B3C769}" dt="2026-08-09T11:10:47.521" v="2910" actId="1076"/>
          <ac:picMkLst>
            <pc:docMk/>
            <pc:sldMk cId="0" sldId="306"/>
            <ac:picMk id="56" creationId="{F241D76F-C8BD-6632-9298-B0C26E66738B}"/>
          </ac:picMkLst>
        </pc:picChg>
        <pc:picChg chg="add mod">
          <ac:chgData name="Matthew Coats" userId="8ea3fed74f2f87cc" providerId="LiveId" clId="{489A672E-0F15-4219-80A4-99AA16B3C769}" dt="2026-08-09T11:16:35.793" v="2916" actId="1076"/>
          <ac:picMkLst>
            <pc:docMk/>
            <pc:sldMk cId="0" sldId="306"/>
            <ac:picMk id="58" creationId="{C586A1C8-03BA-9509-BE0A-864CCA3D1F78}"/>
          </ac:picMkLst>
        </pc:picChg>
      </pc:sldChg>
      <pc:sldChg chg="addSp delSp modSp new mod">
        <pc:chgData name="Matthew Coats" userId="8ea3fed74f2f87cc" providerId="LiveId" clId="{489A672E-0F15-4219-80A4-99AA16B3C769}" dt="2026-08-11T05:05:13.747" v="5728" actId="14100"/>
        <pc:sldMkLst>
          <pc:docMk/>
          <pc:sldMk cId="740406457" sldId="308"/>
        </pc:sldMkLst>
        <pc:picChg chg="add mod">
          <ac:chgData name="Matthew Coats" userId="8ea3fed74f2f87cc" providerId="LiveId" clId="{489A672E-0F15-4219-80A4-99AA16B3C769}" dt="2026-08-11T05:05:13.747" v="5728" actId="14100"/>
          <ac:picMkLst>
            <pc:docMk/>
            <pc:sldMk cId="740406457" sldId="308"/>
            <ac:picMk id="6" creationId="{6C0E5065-2CB3-9737-EE40-17405151748D}"/>
          </ac:picMkLst>
        </pc:picChg>
      </pc:sldChg>
      <pc:sldChg chg="addSp delSp modSp add mod">
        <pc:chgData name="Matthew Coats" userId="8ea3fed74f2f87cc" providerId="LiveId" clId="{489A672E-0F15-4219-80A4-99AA16B3C769}" dt="2026-08-11T02:44:44.535" v="5713" actId="1076"/>
        <pc:sldMkLst>
          <pc:docMk/>
          <pc:sldMk cId="0" sldId="309"/>
        </pc:sldMkLst>
        <pc:spChg chg="mod">
          <ac:chgData name="Matthew Coats" userId="8ea3fed74f2f87cc" providerId="LiveId" clId="{489A672E-0F15-4219-80A4-99AA16B3C769}" dt="2026-08-06T16:18:47.989" v="885" actId="2711"/>
          <ac:spMkLst>
            <pc:docMk/>
            <pc:sldMk cId="0" sldId="309"/>
            <ac:spMk id="4" creationId="{00000000-0000-0000-0000-000000000000}"/>
          </ac:spMkLst>
        </pc:spChg>
        <pc:spChg chg="mod">
          <ac:chgData name="Matthew Coats" userId="8ea3fed74f2f87cc" providerId="LiveId" clId="{489A672E-0F15-4219-80A4-99AA16B3C769}" dt="2026-08-08T08:19:29.231" v="1775" actId="14100"/>
          <ac:spMkLst>
            <pc:docMk/>
            <pc:sldMk cId="0" sldId="309"/>
            <ac:spMk id="5" creationId="{00000000-0000-0000-0000-000000000000}"/>
          </ac:spMkLst>
        </pc:spChg>
        <pc:spChg chg="mod">
          <ac:chgData name="Matthew Coats" userId="8ea3fed74f2f87cc" providerId="LiveId" clId="{489A672E-0F15-4219-80A4-99AA16B3C769}" dt="2026-08-06T16:18:47.989" v="885" actId="2711"/>
          <ac:spMkLst>
            <pc:docMk/>
            <pc:sldMk cId="0" sldId="309"/>
            <ac:spMk id="7" creationId="{00000000-0000-0000-0000-000000000000}"/>
          </ac:spMkLst>
        </pc:spChg>
        <pc:spChg chg="mod">
          <ac:chgData name="Matthew Coats" userId="8ea3fed74f2f87cc" providerId="LiveId" clId="{489A672E-0F15-4219-80A4-99AA16B3C769}" dt="2026-08-06T16:18:47.989" v="885" actId="2711"/>
          <ac:spMkLst>
            <pc:docMk/>
            <pc:sldMk cId="0" sldId="309"/>
            <ac:spMk id="10" creationId="{00000000-0000-0000-0000-000000000000}"/>
          </ac:spMkLst>
        </pc:spChg>
        <pc:spChg chg="mod">
          <ac:chgData name="Matthew Coats" userId="8ea3fed74f2f87cc" providerId="LiveId" clId="{489A672E-0F15-4219-80A4-99AA16B3C769}" dt="2026-08-06T16:06:00.322" v="883" actId="27636"/>
          <ac:spMkLst>
            <pc:docMk/>
            <pc:sldMk cId="0" sldId="309"/>
            <ac:spMk id="12" creationId="{00000000-0000-0000-0000-000000000000}"/>
          </ac:spMkLst>
        </pc:spChg>
        <pc:spChg chg="mod">
          <ac:chgData name="Matthew Coats" userId="8ea3fed74f2f87cc" providerId="LiveId" clId="{489A672E-0F15-4219-80A4-99AA16B3C769}" dt="2026-08-06T16:18:47.989" v="885" actId="2711"/>
          <ac:spMkLst>
            <pc:docMk/>
            <pc:sldMk cId="0" sldId="309"/>
            <ac:spMk id="15" creationId="{00000000-0000-0000-0000-000000000000}"/>
          </ac:spMkLst>
        </pc:spChg>
        <pc:spChg chg="mod">
          <ac:chgData name="Matthew Coats" userId="8ea3fed74f2f87cc" providerId="LiveId" clId="{489A672E-0F15-4219-80A4-99AA16B3C769}" dt="2026-08-06T16:18:48.078" v="886" actId="27636"/>
          <ac:spMkLst>
            <pc:docMk/>
            <pc:sldMk cId="0" sldId="309"/>
            <ac:spMk id="17" creationId="{00000000-0000-0000-0000-000000000000}"/>
          </ac:spMkLst>
        </pc:spChg>
        <pc:spChg chg="add mod">
          <ac:chgData name="Matthew Coats" userId="8ea3fed74f2f87cc" providerId="LiveId" clId="{489A672E-0F15-4219-80A4-99AA16B3C769}" dt="2026-08-10T23:16:01.342" v="4623" actId="1076"/>
          <ac:spMkLst>
            <pc:docMk/>
            <pc:sldMk cId="0" sldId="309"/>
            <ac:spMk id="19" creationId="{0CBCAB79-76E8-443A-B511-1860B36C9998}"/>
          </ac:spMkLst>
        </pc:spChg>
        <pc:spChg chg="add mod">
          <ac:chgData name="Matthew Coats" userId="8ea3fed74f2f87cc" providerId="LiveId" clId="{489A672E-0F15-4219-80A4-99AA16B3C769}" dt="2026-08-10T23:15:50.997" v="4622" actId="20577"/>
          <ac:spMkLst>
            <pc:docMk/>
            <pc:sldMk cId="0" sldId="309"/>
            <ac:spMk id="21" creationId="{FCCC00E6-3A71-D80B-C946-2AE12DAFB81C}"/>
          </ac:spMkLst>
        </pc:spChg>
        <pc:spChg chg="add mod">
          <ac:chgData name="Matthew Coats" userId="8ea3fed74f2f87cc" providerId="LiveId" clId="{489A672E-0F15-4219-80A4-99AA16B3C769}" dt="2026-08-10T23:12:28.592" v="4501" actId="1037"/>
          <ac:spMkLst>
            <pc:docMk/>
            <pc:sldMk cId="0" sldId="309"/>
            <ac:spMk id="38" creationId="{8F0A5ED2-5786-0DFA-8AE9-8C31EEED1F3D}"/>
          </ac:spMkLst>
        </pc:spChg>
        <pc:spChg chg="add mod">
          <ac:chgData name="Matthew Coats" userId="8ea3fed74f2f87cc" providerId="LiveId" clId="{489A672E-0F15-4219-80A4-99AA16B3C769}" dt="2026-08-10T23:12:28.592" v="4501" actId="1037"/>
          <ac:spMkLst>
            <pc:docMk/>
            <pc:sldMk cId="0" sldId="309"/>
            <ac:spMk id="39" creationId="{E785F341-8995-0B96-887D-3200665BB4B6}"/>
          </ac:spMkLst>
        </pc:spChg>
        <pc:spChg chg="add mod">
          <ac:chgData name="Matthew Coats" userId="8ea3fed74f2f87cc" providerId="LiveId" clId="{489A672E-0F15-4219-80A4-99AA16B3C769}" dt="2026-08-10T23:12:19.068" v="4472" actId="1037"/>
          <ac:spMkLst>
            <pc:docMk/>
            <pc:sldMk cId="0" sldId="309"/>
            <ac:spMk id="41" creationId="{D48ACB90-DC15-1FC7-86C2-1DE578351396}"/>
          </ac:spMkLst>
        </pc:spChg>
        <pc:spChg chg="add mod">
          <ac:chgData name="Matthew Coats" userId="8ea3fed74f2f87cc" providerId="LiveId" clId="{489A672E-0F15-4219-80A4-99AA16B3C769}" dt="2026-08-10T23:12:19.068" v="4472" actId="1037"/>
          <ac:spMkLst>
            <pc:docMk/>
            <pc:sldMk cId="0" sldId="309"/>
            <ac:spMk id="43" creationId="{AAA59A91-28E2-F2A0-8C9C-4418B69AC30F}"/>
          </ac:spMkLst>
        </pc:spChg>
        <pc:picChg chg="add mod">
          <ac:chgData name="Matthew Coats" userId="8ea3fed74f2f87cc" providerId="LiveId" clId="{489A672E-0F15-4219-80A4-99AA16B3C769}" dt="2026-08-11T02:44:44.535" v="5713" actId="1076"/>
          <ac:picMkLst>
            <pc:docMk/>
            <pc:sldMk cId="0" sldId="309"/>
            <ac:picMk id="23" creationId="{8015404F-1883-C11D-18A9-F6B668D9A1DD}"/>
          </ac:picMkLst>
        </pc:picChg>
      </pc:sldChg>
      <pc:sldChg chg="modSp add mod">
        <pc:chgData name="Matthew Coats" userId="8ea3fed74f2f87cc" providerId="LiveId" clId="{489A672E-0F15-4219-80A4-99AA16B3C769}" dt="2026-08-13T12:29:03.451" v="6895" actId="255"/>
        <pc:sldMkLst>
          <pc:docMk/>
          <pc:sldMk cId="0" sldId="310"/>
        </pc:sldMkLst>
        <pc:spChg chg="mod">
          <ac:chgData name="Matthew Coats" userId="8ea3fed74f2f87cc" providerId="LiveId" clId="{489A672E-0F15-4219-80A4-99AA16B3C769}" dt="2026-08-06T16:19:06.463" v="893" actId="2711"/>
          <ac:spMkLst>
            <pc:docMk/>
            <pc:sldMk cId="0" sldId="310"/>
            <ac:spMk id="3" creationId="{00000000-0000-0000-0000-000000000000}"/>
          </ac:spMkLst>
        </pc:spChg>
        <pc:spChg chg="mod">
          <ac:chgData name="Matthew Coats" userId="8ea3fed74f2f87cc" providerId="LiveId" clId="{489A672E-0F15-4219-80A4-99AA16B3C769}" dt="2026-08-13T12:20:20.095" v="6884" actId="122"/>
          <ac:spMkLst>
            <pc:docMk/>
            <pc:sldMk cId="0" sldId="310"/>
            <ac:spMk id="6" creationId="{00000000-0000-0000-0000-000000000000}"/>
          </ac:spMkLst>
        </pc:spChg>
        <pc:spChg chg="mod">
          <ac:chgData name="Matthew Coats" userId="8ea3fed74f2f87cc" providerId="LiveId" clId="{489A672E-0F15-4219-80A4-99AA16B3C769}" dt="2026-08-13T12:20:45.644" v="6888" actId="122"/>
          <ac:spMkLst>
            <pc:docMk/>
            <pc:sldMk cId="0" sldId="310"/>
            <ac:spMk id="7" creationId="{00000000-0000-0000-0000-000000000000}"/>
          </ac:spMkLst>
        </pc:spChg>
        <pc:spChg chg="mod">
          <ac:chgData name="Matthew Coats" userId="8ea3fed74f2f87cc" providerId="LiveId" clId="{489A672E-0F15-4219-80A4-99AA16B3C769}" dt="2026-08-13T12:20:52.817" v="6889" actId="122"/>
          <ac:spMkLst>
            <pc:docMk/>
            <pc:sldMk cId="0" sldId="310"/>
            <ac:spMk id="8" creationId="{00000000-0000-0000-0000-000000000000}"/>
          </ac:spMkLst>
        </pc:spChg>
        <pc:spChg chg="mod">
          <ac:chgData name="Matthew Coats" userId="8ea3fed74f2f87cc" providerId="LiveId" clId="{489A672E-0F15-4219-80A4-99AA16B3C769}" dt="2026-08-10T19:30:35.826" v="3705" actId="2711"/>
          <ac:spMkLst>
            <pc:docMk/>
            <pc:sldMk cId="0" sldId="310"/>
            <ac:spMk id="11" creationId="{00000000-0000-0000-0000-000000000000}"/>
          </ac:spMkLst>
        </pc:spChg>
        <pc:spChg chg="mod">
          <ac:chgData name="Matthew Coats" userId="8ea3fed74f2f87cc" providerId="LiveId" clId="{489A672E-0F15-4219-80A4-99AA16B3C769}" dt="2026-08-13T12:28:42.339" v="6892" actId="1076"/>
          <ac:spMkLst>
            <pc:docMk/>
            <pc:sldMk cId="0" sldId="310"/>
            <ac:spMk id="13" creationId="{00000000-0000-0000-0000-000000000000}"/>
          </ac:spMkLst>
        </pc:spChg>
        <pc:spChg chg="mod">
          <ac:chgData name="Matthew Coats" userId="8ea3fed74f2f87cc" providerId="LiveId" clId="{489A672E-0F15-4219-80A4-99AA16B3C769}" dt="2026-08-13T12:20:23.355" v="6885" actId="122"/>
          <ac:spMkLst>
            <pc:docMk/>
            <pc:sldMk cId="0" sldId="310"/>
            <ac:spMk id="14" creationId="{00000000-0000-0000-0000-000000000000}"/>
          </ac:spMkLst>
        </pc:spChg>
        <pc:spChg chg="mod">
          <ac:chgData name="Matthew Coats" userId="8ea3fed74f2f87cc" providerId="LiveId" clId="{489A672E-0F15-4219-80A4-99AA16B3C769}" dt="2026-08-07T05:05:49.156" v="913" actId="255"/>
          <ac:spMkLst>
            <pc:docMk/>
            <pc:sldMk cId="0" sldId="310"/>
            <ac:spMk id="18" creationId="{00000000-0000-0000-0000-000000000000}"/>
          </ac:spMkLst>
        </pc:spChg>
        <pc:spChg chg="mod">
          <ac:chgData name="Matthew Coats" userId="8ea3fed74f2f87cc" providerId="LiveId" clId="{489A672E-0F15-4219-80A4-99AA16B3C769}" dt="2026-08-06T16:19:06.463" v="893" actId="2711"/>
          <ac:spMkLst>
            <pc:docMk/>
            <pc:sldMk cId="0" sldId="310"/>
            <ac:spMk id="19" creationId="{00000000-0000-0000-0000-000000000000}"/>
          </ac:spMkLst>
        </pc:spChg>
        <pc:spChg chg="mod">
          <ac:chgData name="Matthew Coats" userId="8ea3fed74f2f87cc" providerId="LiveId" clId="{489A672E-0F15-4219-80A4-99AA16B3C769}" dt="2026-08-10T19:30:35.826" v="3705" actId="2711"/>
          <ac:spMkLst>
            <pc:docMk/>
            <pc:sldMk cId="0" sldId="310"/>
            <ac:spMk id="20" creationId="{00000000-0000-0000-0000-000000000000}"/>
          </ac:spMkLst>
        </pc:spChg>
        <pc:spChg chg="mod">
          <ac:chgData name="Matthew Coats" userId="8ea3fed74f2f87cc" providerId="LiveId" clId="{489A672E-0F15-4219-80A4-99AA16B3C769}" dt="2026-08-07T05:05:49.156" v="913" actId="255"/>
          <ac:spMkLst>
            <pc:docMk/>
            <pc:sldMk cId="0" sldId="310"/>
            <ac:spMk id="25" creationId="{00000000-0000-0000-0000-000000000000}"/>
          </ac:spMkLst>
        </pc:spChg>
        <pc:spChg chg="mod">
          <ac:chgData name="Matthew Coats" userId="8ea3fed74f2f87cc" providerId="LiveId" clId="{489A672E-0F15-4219-80A4-99AA16B3C769}" dt="2026-08-10T19:30:35.826" v="3705" actId="2711"/>
          <ac:spMkLst>
            <pc:docMk/>
            <pc:sldMk cId="0" sldId="310"/>
            <ac:spMk id="26" creationId="{00000000-0000-0000-0000-000000000000}"/>
          </ac:spMkLst>
        </pc:spChg>
        <pc:spChg chg="mod">
          <ac:chgData name="Matthew Coats" userId="8ea3fed74f2f87cc" providerId="LiveId" clId="{489A672E-0F15-4219-80A4-99AA16B3C769}" dt="2026-08-10T19:30:35.826" v="3705" actId="2711"/>
          <ac:spMkLst>
            <pc:docMk/>
            <pc:sldMk cId="0" sldId="310"/>
            <ac:spMk id="28" creationId="{00000000-0000-0000-0000-000000000000}"/>
          </ac:spMkLst>
        </pc:spChg>
        <pc:spChg chg="mod">
          <ac:chgData name="Matthew Coats" userId="8ea3fed74f2f87cc" providerId="LiveId" clId="{489A672E-0F15-4219-80A4-99AA16B3C769}" dt="2026-08-07T05:05:49.156" v="913" actId="255"/>
          <ac:spMkLst>
            <pc:docMk/>
            <pc:sldMk cId="0" sldId="310"/>
            <ac:spMk id="33" creationId="{00000000-0000-0000-0000-000000000000}"/>
          </ac:spMkLst>
        </pc:spChg>
        <pc:spChg chg="mod">
          <ac:chgData name="Matthew Coats" userId="8ea3fed74f2f87cc" providerId="LiveId" clId="{489A672E-0F15-4219-80A4-99AA16B3C769}" dt="2026-08-06T16:19:06.463" v="893" actId="2711"/>
          <ac:spMkLst>
            <pc:docMk/>
            <pc:sldMk cId="0" sldId="310"/>
            <ac:spMk id="36" creationId="{00000000-0000-0000-0000-000000000000}"/>
          </ac:spMkLst>
        </pc:spChg>
        <pc:spChg chg="mod">
          <ac:chgData name="Matthew Coats" userId="8ea3fed74f2f87cc" providerId="LiveId" clId="{489A672E-0F15-4219-80A4-99AA16B3C769}" dt="2026-08-06T16:19:06.463" v="893" actId="2711"/>
          <ac:spMkLst>
            <pc:docMk/>
            <pc:sldMk cId="0" sldId="310"/>
            <ac:spMk id="37" creationId="{00000000-0000-0000-0000-000000000000}"/>
          </ac:spMkLst>
        </pc:spChg>
        <pc:spChg chg="mod">
          <ac:chgData name="Matthew Coats" userId="8ea3fed74f2f87cc" providerId="LiveId" clId="{489A672E-0F15-4219-80A4-99AA16B3C769}" dt="2026-08-10T19:30:35.826" v="3705" actId="2711"/>
          <ac:spMkLst>
            <pc:docMk/>
            <pc:sldMk cId="0" sldId="310"/>
            <ac:spMk id="38" creationId="{00000000-0000-0000-0000-000000000000}"/>
          </ac:spMkLst>
        </pc:spChg>
        <pc:spChg chg="mod">
          <ac:chgData name="Matthew Coats" userId="8ea3fed74f2f87cc" providerId="LiveId" clId="{489A672E-0F15-4219-80A4-99AA16B3C769}" dt="2026-08-07T05:05:49.156" v="913" actId="255"/>
          <ac:spMkLst>
            <pc:docMk/>
            <pc:sldMk cId="0" sldId="310"/>
            <ac:spMk id="45" creationId="{00000000-0000-0000-0000-000000000000}"/>
          </ac:spMkLst>
        </pc:spChg>
        <pc:spChg chg="mod">
          <ac:chgData name="Matthew Coats" userId="8ea3fed74f2f87cc" providerId="LiveId" clId="{489A672E-0F15-4219-80A4-99AA16B3C769}" dt="2026-08-07T05:05:49.156" v="913" actId="255"/>
          <ac:spMkLst>
            <pc:docMk/>
            <pc:sldMk cId="0" sldId="310"/>
            <ac:spMk id="49" creationId="{00000000-0000-0000-0000-000000000000}"/>
          </ac:spMkLst>
        </pc:spChg>
        <pc:spChg chg="mod">
          <ac:chgData name="Matthew Coats" userId="8ea3fed74f2f87cc" providerId="LiveId" clId="{489A672E-0F15-4219-80A4-99AA16B3C769}" dt="2026-08-10T19:30:35.826" v="3705" actId="2711"/>
          <ac:spMkLst>
            <pc:docMk/>
            <pc:sldMk cId="0" sldId="310"/>
            <ac:spMk id="50" creationId="{00000000-0000-0000-0000-000000000000}"/>
          </ac:spMkLst>
        </pc:spChg>
        <pc:spChg chg="mod">
          <ac:chgData name="Matthew Coats" userId="8ea3fed74f2f87cc" providerId="LiveId" clId="{489A672E-0F15-4219-80A4-99AA16B3C769}" dt="2026-08-07T05:05:49.156" v="913" actId="255"/>
          <ac:spMkLst>
            <pc:docMk/>
            <pc:sldMk cId="0" sldId="310"/>
            <ac:spMk id="51" creationId="{00000000-0000-0000-0000-000000000000}"/>
          </ac:spMkLst>
        </pc:spChg>
        <pc:spChg chg="mod">
          <ac:chgData name="Matthew Coats" userId="8ea3fed74f2f87cc" providerId="LiveId" clId="{489A672E-0F15-4219-80A4-99AA16B3C769}" dt="2026-08-07T05:05:49.156" v="913" actId="255"/>
          <ac:spMkLst>
            <pc:docMk/>
            <pc:sldMk cId="0" sldId="310"/>
            <ac:spMk id="55" creationId="{00000000-0000-0000-0000-000000000000}"/>
          </ac:spMkLst>
        </pc:spChg>
        <pc:spChg chg="mod">
          <ac:chgData name="Matthew Coats" userId="8ea3fed74f2f87cc" providerId="LiveId" clId="{489A672E-0F15-4219-80A4-99AA16B3C769}" dt="2026-08-06T16:19:06.463" v="893" actId="2711"/>
          <ac:spMkLst>
            <pc:docMk/>
            <pc:sldMk cId="0" sldId="310"/>
            <ac:spMk id="57" creationId="{00000000-0000-0000-0000-000000000000}"/>
          </ac:spMkLst>
        </pc:spChg>
        <pc:spChg chg="mod">
          <ac:chgData name="Matthew Coats" userId="8ea3fed74f2f87cc" providerId="LiveId" clId="{489A672E-0F15-4219-80A4-99AA16B3C769}" dt="2026-08-06T16:19:06.463" v="893" actId="2711"/>
          <ac:spMkLst>
            <pc:docMk/>
            <pc:sldMk cId="0" sldId="310"/>
            <ac:spMk id="59" creationId="{00000000-0000-0000-0000-000000000000}"/>
          </ac:spMkLst>
        </pc:spChg>
        <pc:spChg chg="mod">
          <ac:chgData name="Matthew Coats" userId="8ea3fed74f2f87cc" providerId="LiveId" clId="{489A672E-0F15-4219-80A4-99AA16B3C769}" dt="2026-08-13T12:20:26.620" v="6886" actId="122"/>
          <ac:spMkLst>
            <pc:docMk/>
            <pc:sldMk cId="0" sldId="310"/>
            <ac:spMk id="60" creationId="{00000000-0000-0000-0000-000000000000}"/>
          </ac:spMkLst>
        </pc:spChg>
        <pc:spChg chg="mod">
          <ac:chgData name="Matthew Coats" userId="8ea3fed74f2f87cc" providerId="LiveId" clId="{489A672E-0F15-4219-80A4-99AA16B3C769}" dt="2026-08-10T19:30:35.826" v="3705" actId="2711"/>
          <ac:spMkLst>
            <pc:docMk/>
            <pc:sldMk cId="0" sldId="310"/>
            <ac:spMk id="61" creationId="{00000000-0000-0000-0000-000000000000}"/>
          </ac:spMkLst>
        </pc:spChg>
        <pc:spChg chg="mod">
          <ac:chgData name="Matthew Coats" userId="8ea3fed74f2f87cc" providerId="LiveId" clId="{489A672E-0F15-4219-80A4-99AA16B3C769}" dt="2026-08-06T16:19:06.463" v="893" actId="2711"/>
          <ac:spMkLst>
            <pc:docMk/>
            <pc:sldMk cId="0" sldId="310"/>
            <ac:spMk id="62" creationId="{00000000-0000-0000-0000-000000000000}"/>
          </ac:spMkLst>
        </pc:spChg>
        <pc:spChg chg="mod">
          <ac:chgData name="Matthew Coats" userId="8ea3fed74f2f87cc" providerId="LiveId" clId="{489A672E-0F15-4219-80A4-99AA16B3C769}" dt="2026-08-07T05:08:25.828" v="916" actId="255"/>
          <ac:spMkLst>
            <pc:docMk/>
            <pc:sldMk cId="0" sldId="310"/>
            <ac:spMk id="63" creationId="{00000000-0000-0000-0000-000000000000}"/>
          </ac:spMkLst>
        </pc:spChg>
        <pc:spChg chg="mod">
          <ac:chgData name="Matthew Coats" userId="8ea3fed74f2f87cc" providerId="LiveId" clId="{489A672E-0F15-4219-80A4-99AA16B3C769}" dt="2026-08-13T12:20:32.719" v="6887" actId="122"/>
          <ac:spMkLst>
            <pc:docMk/>
            <pc:sldMk cId="0" sldId="310"/>
            <ac:spMk id="64" creationId="{00000000-0000-0000-0000-000000000000}"/>
          </ac:spMkLst>
        </pc:spChg>
        <pc:spChg chg="mod">
          <ac:chgData name="Matthew Coats" userId="8ea3fed74f2f87cc" providerId="LiveId" clId="{489A672E-0F15-4219-80A4-99AA16B3C769}" dt="2026-08-11T21:17:38.636" v="5953" actId="255"/>
          <ac:spMkLst>
            <pc:docMk/>
            <pc:sldMk cId="0" sldId="310"/>
            <ac:spMk id="65" creationId="{00000000-0000-0000-0000-000000000000}"/>
          </ac:spMkLst>
        </pc:spChg>
        <pc:spChg chg="mod">
          <ac:chgData name="Matthew Coats" userId="8ea3fed74f2f87cc" providerId="LiveId" clId="{489A672E-0F15-4219-80A4-99AA16B3C769}" dt="2026-08-11T21:17:38.636" v="5953" actId="255"/>
          <ac:spMkLst>
            <pc:docMk/>
            <pc:sldMk cId="0" sldId="310"/>
            <ac:spMk id="67" creationId="{00000000-0000-0000-0000-000000000000}"/>
          </ac:spMkLst>
        </pc:spChg>
        <pc:spChg chg="mod">
          <ac:chgData name="Matthew Coats" userId="8ea3fed74f2f87cc" providerId="LiveId" clId="{489A672E-0F15-4219-80A4-99AA16B3C769}" dt="2026-08-11T21:18:09.405" v="5957" actId="1036"/>
          <ac:spMkLst>
            <pc:docMk/>
            <pc:sldMk cId="0" sldId="310"/>
            <ac:spMk id="68" creationId="{00000000-0000-0000-0000-000000000000}"/>
          </ac:spMkLst>
        </pc:spChg>
        <pc:spChg chg="mod">
          <ac:chgData name="Matthew Coats" userId="8ea3fed74f2f87cc" providerId="LiveId" clId="{489A672E-0F15-4219-80A4-99AA16B3C769}" dt="2026-08-11T21:17:38.636" v="5953" actId="255"/>
          <ac:spMkLst>
            <pc:docMk/>
            <pc:sldMk cId="0" sldId="310"/>
            <ac:spMk id="69" creationId="{00000000-0000-0000-0000-000000000000}"/>
          </ac:spMkLst>
        </pc:spChg>
        <pc:spChg chg="mod">
          <ac:chgData name="Matthew Coats" userId="8ea3fed74f2f87cc" providerId="LiveId" clId="{489A672E-0F15-4219-80A4-99AA16B3C769}" dt="2026-08-11T21:17:38.636" v="5953" actId="255"/>
          <ac:spMkLst>
            <pc:docMk/>
            <pc:sldMk cId="0" sldId="310"/>
            <ac:spMk id="71" creationId="{00000000-0000-0000-0000-000000000000}"/>
          </ac:spMkLst>
        </pc:spChg>
        <pc:spChg chg="mod">
          <ac:chgData name="Matthew Coats" userId="8ea3fed74f2f87cc" providerId="LiveId" clId="{489A672E-0F15-4219-80A4-99AA16B3C769}" dt="2026-08-11T21:18:06.421" v="5956" actId="1036"/>
          <ac:spMkLst>
            <pc:docMk/>
            <pc:sldMk cId="0" sldId="310"/>
            <ac:spMk id="72" creationId="{00000000-0000-0000-0000-000000000000}"/>
          </ac:spMkLst>
        </pc:spChg>
        <pc:spChg chg="mod">
          <ac:chgData name="Matthew Coats" userId="8ea3fed74f2f87cc" providerId="LiveId" clId="{489A672E-0F15-4219-80A4-99AA16B3C769}" dt="2026-08-11T21:17:38.636" v="5953" actId="255"/>
          <ac:spMkLst>
            <pc:docMk/>
            <pc:sldMk cId="0" sldId="310"/>
            <ac:spMk id="73" creationId="{00000000-0000-0000-0000-000000000000}"/>
          </ac:spMkLst>
        </pc:spChg>
        <pc:spChg chg="mod">
          <ac:chgData name="Matthew Coats" userId="8ea3fed74f2f87cc" providerId="LiveId" clId="{489A672E-0F15-4219-80A4-99AA16B3C769}" dt="2026-08-11T21:17:38.636" v="5953" actId="255"/>
          <ac:spMkLst>
            <pc:docMk/>
            <pc:sldMk cId="0" sldId="310"/>
            <ac:spMk id="75" creationId="{00000000-0000-0000-0000-000000000000}"/>
          </ac:spMkLst>
        </pc:spChg>
        <pc:spChg chg="mod">
          <ac:chgData name="Matthew Coats" userId="8ea3fed74f2f87cc" providerId="LiveId" clId="{489A672E-0F15-4219-80A4-99AA16B3C769}" dt="2026-08-11T21:18:14.401" v="5959" actId="1036"/>
          <ac:spMkLst>
            <pc:docMk/>
            <pc:sldMk cId="0" sldId="310"/>
            <ac:spMk id="76" creationId="{00000000-0000-0000-0000-000000000000}"/>
          </ac:spMkLst>
        </pc:spChg>
        <pc:spChg chg="mod">
          <ac:chgData name="Matthew Coats" userId="8ea3fed74f2f87cc" providerId="LiveId" clId="{489A672E-0F15-4219-80A4-99AA16B3C769}" dt="2026-08-13T12:29:03.451" v="6895" actId="255"/>
          <ac:spMkLst>
            <pc:docMk/>
            <pc:sldMk cId="0" sldId="310"/>
            <ac:spMk id="77" creationId="{00000000-0000-0000-0000-000000000000}"/>
          </ac:spMkLst>
        </pc:spChg>
        <pc:spChg chg="mod">
          <ac:chgData name="Matthew Coats" userId="8ea3fed74f2f87cc" providerId="LiveId" clId="{489A672E-0F15-4219-80A4-99AA16B3C769}" dt="2026-08-10T19:30:35.826" v="3705" actId="2711"/>
          <ac:spMkLst>
            <pc:docMk/>
            <pc:sldMk cId="0" sldId="310"/>
            <ac:spMk id="78" creationId="{00000000-0000-0000-0000-000000000000}"/>
          </ac:spMkLst>
        </pc:spChg>
        <pc:picChg chg="mod">
          <ac:chgData name="Matthew Coats" userId="8ea3fed74f2f87cc" providerId="LiveId" clId="{489A672E-0F15-4219-80A4-99AA16B3C769}" dt="2026-08-13T12:28:28.312" v="6891" actId="1076"/>
          <ac:picMkLst>
            <pc:docMk/>
            <pc:sldMk cId="0" sldId="310"/>
            <ac:picMk id="2" creationId="{00000000-0000-0000-0000-000000000000}"/>
          </ac:picMkLst>
        </pc:picChg>
      </pc:sldChg>
      <pc:sldChg chg="addSp modSp add mod">
        <pc:chgData name="Matthew Coats" userId="8ea3fed74f2f87cc" providerId="LiveId" clId="{489A672E-0F15-4219-80A4-99AA16B3C769}" dt="2026-08-13T03:00:28.432" v="6683" actId="20577"/>
        <pc:sldMkLst>
          <pc:docMk/>
          <pc:sldMk cId="4187452021" sldId="312"/>
        </pc:sldMkLst>
        <pc:spChg chg="mod">
          <ac:chgData name="Matthew Coats" userId="8ea3fed74f2f87cc" providerId="LiveId" clId="{489A672E-0F15-4219-80A4-99AA16B3C769}" dt="2026-08-13T03:00:28.432" v="6683" actId="20577"/>
          <ac:spMkLst>
            <pc:docMk/>
            <pc:sldMk cId="4187452021" sldId="312"/>
            <ac:spMk id="3" creationId="{352E7941-AB28-4832-B244-7B9A6401FDF5}"/>
          </ac:spMkLst>
        </pc:spChg>
        <pc:spChg chg="mod">
          <ac:chgData name="Matthew Coats" userId="8ea3fed74f2f87cc" providerId="LiveId" clId="{489A672E-0F15-4219-80A4-99AA16B3C769}" dt="2026-08-10T19:35:59.691" v="3731" actId="2711"/>
          <ac:spMkLst>
            <pc:docMk/>
            <pc:sldMk cId="4187452021" sldId="312"/>
            <ac:spMk id="5" creationId="{BFE9F810-9710-4C0A-9F87-434D9DD8556F}"/>
          </ac:spMkLst>
        </pc:spChg>
        <pc:spChg chg="mod">
          <ac:chgData name="Matthew Coats" userId="8ea3fed74f2f87cc" providerId="LiveId" clId="{489A672E-0F15-4219-80A4-99AA16B3C769}" dt="2026-08-08T08:18:43.659" v="1770" actId="27636"/>
          <ac:spMkLst>
            <pc:docMk/>
            <pc:sldMk cId="4187452021" sldId="312"/>
            <ac:spMk id="6" creationId="{7A0C0F49-E261-4803-9D89-1A3B1457B4B5}"/>
          </ac:spMkLst>
        </pc:spChg>
        <pc:spChg chg="mod">
          <ac:chgData name="Matthew Coats" userId="8ea3fed74f2f87cc" providerId="LiveId" clId="{489A672E-0F15-4219-80A4-99AA16B3C769}" dt="2026-08-08T08:16:34.227" v="1767" actId="1035"/>
          <ac:spMkLst>
            <pc:docMk/>
            <pc:sldMk cId="4187452021" sldId="312"/>
            <ac:spMk id="7" creationId="{8293F198-F199-4449-AE72-BF95390750D5}"/>
          </ac:spMkLst>
        </pc:spChg>
        <pc:spChg chg="mod">
          <ac:chgData name="Matthew Coats" userId="8ea3fed74f2f87cc" providerId="LiveId" clId="{489A672E-0F15-4219-80A4-99AA16B3C769}" dt="2026-08-10T19:35:59.691" v="3731" actId="2711"/>
          <ac:spMkLst>
            <pc:docMk/>
            <pc:sldMk cId="4187452021" sldId="312"/>
            <ac:spMk id="10" creationId="{512FB2FA-2086-420C-9479-39A9761CCDD2}"/>
          </ac:spMkLst>
        </pc:spChg>
        <pc:spChg chg="mod">
          <ac:chgData name="Matthew Coats" userId="8ea3fed74f2f87cc" providerId="LiveId" clId="{489A672E-0F15-4219-80A4-99AA16B3C769}" dt="2026-08-11T01:18:45.828" v="5418" actId="27636"/>
          <ac:spMkLst>
            <pc:docMk/>
            <pc:sldMk cId="4187452021" sldId="312"/>
            <ac:spMk id="11" creationId="{B679901F-7590-4F65-A7B1-F1BDE6AB95B8}"/>
          </ac:spMkLst>
        </pc:spChg>
        <pc:spChg chg="mod">
          <ac:chgData name="Matthew Coats" userId="8ea3fed74f2f87cc" providerId="LiveId" clId="{489A672E-0F15-4219-80A4-99AA16B3C769}" dt="2026-08-10T19:35:59.691" v="3731" actId="2711"/>
          <ac:spMkLst>
            <pc:docMk/>
            <pc:sldMk cId="4187452021" sldId="312"/>
            <ac:spMk id="12" creationId="{EDCF85F8-85D2-40F9-9878-E5AA49DB2747}"/>
          </ac:spMkLst>
        </pc:spChg>
        <pc:spChg chg="mod">
          <ac:chgData name="Matthew Coats" userId="8ea3fed74f2f87cc" providerId="LiveId" clId="{489A672E-0F15-4219-80A4-99AA16B3C769}" dt="2026-08-10T19:35:59.691" v="3731" actId="2711"/>
          <ac:spMkLst>
            <pc:docMk/>
            <pc:sldMk cId="4187452021" sldId="312"/>
            <ac:spMk id="13" creationId="{E0158C47-9A84-4C8D-93B3-C85A5108B3CC}"/>
          </ac:spMkLst>
        </pc:spChg>
        <pc:spChg chg="mod">
          <ac:chgData name="Matthew Coats" userId="8ea3fed74f2f87cc" providerId="LiveId" clId="{489A672E-0F15-4219-80A4-99AA16B3C769}" dt="2026-08-10T19:35:59.691" v="3731" actId="2711"/>
          <ac:spMkLst>
            <pc:docMk/>
            <pc:sldMk cId="4187452021" sldId="312"/>
            <ac:spMk id="14" creationId="{78465514-8EAD-4162-9C69-0527CC526118}"/>
          </ac:spMkLst>
        </pc:spChg>
        <pc:spChg chg="mod">
          <ac:chgData name="Matthew Coats" userId="8ea3fed74f2f87cc" providerId="LiveId" clId="{489A672E-0F15-4219-80A4-99AA16B3C769}" dt="2026-08-10T23:19:45.566" v="4728" actId="1038"/>
          <ac:spMkLst>
            <pc:docMk/>
            <pc:sldMk cId="4187452021" sldId="312"/>
            <ac:spMk id="15" creationId="{6FFAAA67-EDD6-4402-B545-D4736E80E209}"/>
          </ac:spMkLst>
        </pc:spChg>
        <pc:spChg chg="mod">
          <ac:chgData name="Matthew Coats" userId="8ea3fed74f2f87cc" providerId="LiveId" clId="{489A672E-0F15-4219-80A4-99AA16B3C769}" dt="2026-08-10T23:19:45.566" v="4728" actId="1038"/>
          <ac:spMkLst>
            <pc:docMk/>
            <pc:sldMk cId="4187452021" sldId="312"/>
            <ac:spMk id="16" creationId="{71F3A3AC-C8E5-4F5A-94A3-86F94F385B4D}"/>
          </ac:spMkLst>
        </pc:spChg>
        <pc:spChg chg="mod">
          <ac:chgData name="Matthew Coats" userId="8ea3fed74f2f87cc" providerId="LiveId" clId="{489A672E-0F15-4219-80A4-99AA16B3C769}" dt="2026-08-08T08:15:04.971" v="1749" actId="1036"/>
          <ac:spMkLst>
            <pc:docMk/>
            <pc:sldMk cId="4187452021" sldId="312"/>
            <ac:spMk id="17" creationId="{5275F35F-CBA4-4490-ADAB-91EA5332ED1C}"/>
          </ac:spMkLst>
        </pc:spChg>
        <pc:spChg chg="mod">
          <ac:chgData name="Matthew Coats" userId="8ea3fed74f2f87cc" providerId="LiveId" clId="{489A672E-0F15-4219-80A4-99AA16B3C769}" dt="2026-08-10T19:35:59.691" v="3731" actId="2711"/>
          <ac:spMkLst>
            <pc:docMk/>
            <pc:sldMk cId="4187452021" sldId="312"/>
            <ac:spMk id="18" creationId="{B105D11F-3F0C-4C50-B047-74AB74D34A16}"/>
          </ac:spMkLst>
        </pc:spChg>
        <pc:spChg chg="mod">
          <ac:chgData name="Matthew Coats" userId="8ea3fed74f2f87cc" providerId="LiveId" clId="{489A672E-0F15-4219-80A4-99AA16B3C769}" dt="2026-08-10T19:35:59.691" v="3731" actId="2711"/>
          <ac:spMkLst>
            <pc:docMk/>
            <pc:sldMk cId="4187452021" sldId="312"/>
            <ac:spMk id="19" creationId="{069F467D-826A-4B45-BCFB-0A5C6BD8A213}"/>
          </ac:spMkLst>
        </pc:spChg>
        <pc:spChg chg="add mod">
          <ac:chgData name="Matthew Coats" userId="8ea3fed74f2f87cc" providerId="LiveId" clId="{489A672E-0F15-4219-80A4-99AA16B3C769}" dt="2026-08-10T23:19:17.021" v="4710" actId="20577"/>
          <ac:spMkLst>
            <pc:docMk/>
            <pc:sldMk cId="4187452021" sldId="312"/>
            <ac:spMk id="23" creationId="{17D3D30D-A93C-C5FC-0D63-FC0C6CD8702C}"/>
          </ac:spMkLst>
        </pc:spChg>
        <pc:spChg chg="add">
          <ac:chgData name="Matthew Coats" userId="8ea3fed74f2f87cc" providerId="LiveId" clId="{489A672E-0F15-4219-80A4-99AA16B3C769}" dt="2026-08-10T23:17:56.693" v="4648" actId="22"/>
          <ac:spMkLst>
            <pc:docMk/>
            <pc:sldMk cId="4187452021" sldId="312"/>
            <ac:spMk id="25" creationId="{28428893-5CA9-AD4E-9CAC-9583832F1237}"/>
          </ac:spMkLst>
        </pc:spChg>
        <pc:picChg chg="add mod">
          <ac:chgData name="Matthew Coats" userId="8ea3fed74f2f87cc" providerId="LiveId" clId="{489A672E-0F15-4219-80A4-99AA16B3C769}" dt="2026-08-08T08:17:02.445" v="1768" actId="1076"/>
          <ac:picMkLst>
            <pc:docMk/>
            <pc:sldMk cId="4187452021" sldId="312"/>
            <ac:picMk id="22" creationId="{4A2E2002-E759-AF50-4BB7-DAB75734906E}"/>
          </ac:picMkLst>
        </pc:picChg>
      </pc:sldChg>
      <pc:sldChg chg="addSp delSp modSp new mod ord">
        <pc:chgData name="Matthew Coats" userId="8ea3fed74f2f87cc" providerId="LiveId" clId="{489A672E-0F15-4219-80A4-99AA16B3C769}" dt="2026-08-11T01:55:09.743" v="5598" actId="22"/>
        <pc:sldMkLst>
          <pc:docMk/>
          <pc:sldMk cId="995850575" sldId="313"/>
        </pc:sldMkLst>
        <pc:spChg chg="add mod">
          <ac:chgData name="Matthew Coats" userId="8ea3fed74f2f87cc" providerId="LiveId" clId="{489A672E-0F15-4219-80A4-99AA16B3C769}" dt="2026-08-10T19:31:55.528" v="3711" actId="2711"/>
          <ac:spMkLst>
            <pc:docMk/>
            <pc:sldMk cId="995850575" sldId="313"/>
            <ac:spMk id="5" creationId="{166DA028-0CDD-E20E-1CE2-2993788FCB77}"/>
          </ac:spMkLst>
        </pc:spChg>
        <pc:spChg chg="add mod">
          <ac:chgData name="Matthew Coats" userId="8ea3fed74f2f87cc" providerId="LiveId" clId="{489A672E-0F15-4219-80A4-99AA16B3C769}" dt="2026-08-10T19:31:55.528" v="3711" actId="2711"/>
          <ac:spMkLst>
            <pc:docMk/>
            <pc:sldMk cId="995850575" sldId="313"/>
            <ac:spMk id="7" creationId="{3CD1C1EF-4FAF-3EFD-2EEE-4699B69F619D}"/>
          </ac:spMkLst>
        </pc:spChg>
        <pc:picChg chg="add del mod">
          <ac:chgData name="Matthew Coats" userId="8ea3fed74f2f87cc" providerId="LiveId" clId="{489A672E-0F15-4219-80A4-99AA16B3C769}" dt="2026-08-07T17:42:52.716" v="1447" actId="1036"/>
          <ac:picMkLst>
            <pc:docMk/>
            <pc:sldMk cId="995850575" sldId="313"/>
            <ac:picMk id="3" creationId="{B5B82A5C-FDC7-0319-6AB3-C585CB99E5E8}"/>
          </ac:picMkLst>
        </pc:picChg>
        <pc:picChg chg="add del">
          <ac:chgData name="Matthew Coats" userId="8ea3fed74f2f87cc" providerId="LiveId" clId="{489A672E-0F15-4219-80A4-99AA16B3C769}" dt="2026-08-11T01:55:09.743" v="5598" actId="22"/>
          <ac:picMkLst>
            <pc:docMk/>
            <pc:sldMk cId="995850575" sldId="313"/>
            <ac:picMk id="4" creationId="{8F96B54A-8184-BC88-D492-15966C798321}"/>
          </ac:picMkLst>
        </pc:picChg>
      </pc:sldChg>
      <pc:sldChg chg="addSp modSp add mod">
        <pc:chgData name="Matthew Coats" userId="8ea3fed74f2f87cc" providerId="LiveId" clId="{489A672E-0F15-4219-80A4-99AA16B3C769}" dt="2026-08-11T02:33:11.480" v="5686"/>
        <pc:sldMkLst>
          <pc:docMk/>
          <pc:sldMk cId="0" sldId="314"/>
        </pc:sldMkLst>
        <pc:spChg chg="mod">
          <ac:chgData name="Matthew Coats" userId="8ea3fed74f2f87cc" providerId="LiveId" clId="{489A672E-0F15-4219-80A4-99AA16B3C769}" dt="2026-08-10T19:39:28.935" v="3748" actId="2711"/>
          <ac:spMkLst>
            <pc:docMk/>
            <pc:sldMk cId="0" sldId="314"/>
            <ac:spMk id="8" creationId="{00000000-0000-0000-0000-000000000000}"/>
          </ac:spMkLst>
        </pc:spChg>
        <pc:spChg chg="mod">
          <ac:chgData name="Matthew Coats" userId="8ea3fed74f2f87cc" providerId="LiveId" clId="{489A672E-0F15-4219-80A4-99AA16B3C769}" dt="2026-08-10T19:39:28.935" v="3748" actId="2711"/>
          <ac:spMkLst>
            <pc:docMk/>
            <pc:sldMk cId="0" sldId="314"/>
            <ac:spMk id="10" creationId="{00000000-0000-0000-0000-000000000000}"/>
          </ac:spMkLst>
        </pc:spChg>
        <pc:spChg chg="mod">
          <ac:chgData name="Matthew Coats" userId="8ea3fed74f2f87cc" providerId="LiveId" clId="{489A672E-0F15-4219-80A4-99AA16B3C769}" dt="2026-08-10T19:39:28.935" v="3748" actId="2711"/>
          <ac:spMkLst>
            <pc:docMk/>
            <pc:sldMk cId="0" sldId="314"/>
            <ac:spMk id="11" creationId="{00000000-0000-0000-0000-000000000000}"/>
          </ac:spMkLst>
        </pc:spChg>
        <pc:spChg chg="mod">
          <ac:chgData name="Matthew Coats" userId="8ea3fed74f2f87cc" providerId="LiveId" clId="{489A672E-0F15-4219-80A4-99AA16B3C769}" dt="2026-08-10T19:39:28.935" v="3748" actId="2711"/>
          <ac:spMkLst>
            <pc:docMk/>
            <pc:sldMk cId="0" sldId="314"/>
            <ac:spMk id="12" creationId="{00000000-0000-0000-0000-000000000000}"/>
          </ac:spMkLst>
        </pc:spChg>
        <pc:spChg chg="mod">
          <ac:chgData name="Matthew Coats" userId="8ea3fed74f2f87cc" providerId="LiveId" clId="{489A672E-0F15-4219-80A4-99AA16B3C769}" dt="2026-08-10T19:39:28.935" v="3748" actId="2711"/>
          <ac:spMkLst>
            <pc:docMk/>
            <pc:sldMk cId="0" sldId="314"/>
            <ac:spMk id="14" creationId="{00000000-0000-0000-0000-000000000000}"/>
          </ac:spMkLst>
        </pc:spChg>
        <pc:spChg chg="mod">
          <ac:chgData name="Matthew Coats" userId="8ea3fed74f2f87cc" providerId="LiveId" clId="{489A672E-0F15-4219-80A4-99AA16B3C769}" dt="2026-08-10T19:39:28.935" v="3748" actId="2711"/>
          <ac:spMkLst>
            <pc:docMk/>
            <pc:sldMk cId="0" sldId="314"/>
            <ac:spMk id="24" creationId="{00000000-0000-0000-0000-000000000000}"/>
          </ac:spMkLst>
        </pc:spChg>
        <pc:spChg chg="mod">
          <ac:chgData name="Matthew Coats" userId="8ea3fed74f2f87cc" providerId="LiveId" clId="{489A672E-0F15-4219-80A4-99AA16B3C769}" dt="2026-08-10T19:39:28.935" v="3748" actId="2711"/>
          <ac:spMkLst>
            <pc:docMk/>
            <pc:sldMk cId="0" sldId="314"/>
            <ac:spMk id="25" creationId="{00000000-0000-0000-0000-000000000000}"/>
          </ac:spMkLst>
        </pc:spChg>
        <pc:spChg chg="mod">
          <ac:chgData name="Matthew Coats" userId="8ea3fed74f2f87cc" providerId="LiveId" clId="{489A672E-0F15-4219-80A4-99AA16B3C769}" dt="2026-08-10T19:39:28.935" v="3748" actId="2711"/>
          <ac:spMkLst>
            <pc:docMk/>
            <pc:sldMk cId="0" sldId="314"/>
            <ac:spMk id="26" creationId="{00000000-0000-0000-0000-000000000000}"/>
          </ac:spMkLst>
        </pc:spChg>
        <pc:spChg chg="mod">
          <ac:chgData name="Matthew Coats" userId="8ea3fed74f2f87cc" providerId="LiveId" clId="{489A672E-0F15-4219-80A4-99AA16B3C769}" dt="2026-08-10T19:39:28.935" v="3748" actId="2711"/>
          <ac:spMkLst>
            <pc:docMk/>
            <pc:sldMk cId="0" sldId="314"/>
            <ac:spMk id="27" creationId="{00000000-0000-0000-0000-000000000000}"/>
          </ac:spMkLst>
        </pc:spChg>
        <pc:spChg chg="mod">
          <ac:chgData name="Matthew Coats" userId="8ea3fed74f2f87cc" providerId="LiveId" clId="{489A672E-0F15-4219-80A4-99AA16B3C769}" dt="2026-08-10T19:39:28.935" v="3748" actId="2711"/>
          <ac:spMkLst>
            <pc:docMk/>
            <pc:sldMk cId="0" sldId="314"/>
            <ac:spMk id="30" creationId="{00000000-0000-0000-0000-000000000000}"/>
          </ac:spMkLst>
        </pc:spChg>
        <pc:picChg chg="add mod">
          <ac:chgData name="Matthew Coats" userId="8ea3fed74f2f87cc" providerId="LiveId" clId="{489A672E-0F15-4219-80A4-99AA16B3C769}" dt="2026-08-11T02:33:11.480" v="5686"/>
          <ac:picMkLst>
            <pc:docMk/>
            <pc:sldMk cId="0" sldId="314"/>
            <ac:picMk id="31" creationId="{703345FF-47A5-F693-ECAA-6E7398753357}"/>
          </ac:picMkLst>
        </pc:picChg>
      </pc:sldChg>
      <pc:sldChg chg="addSp modSp add mod">
        <pc:chgData name="Matthew Coats" userId="8ea3fed74f2f87cc" providerId="LiveId" clId="{489A672E-0F15-4219-80A4-99AA16B3C769}" dt="2026-08-11T02:35:58.642" v="5694" actId="22"/>
        <pc:sldMkLst>
          <pc:docMk/>
          <pc:sldMk cId="0" sldId="315"/>
        </pc:sldMkLst>
        <pc:spChg chg="mod">
          <ac:chgData name="Matthew Coats" userId="8ea3fed74f2f87cc" providerId="LiveId" clId="{489A672E-0F15-4219-80A4-99AA16B3C769}" dt="2026-08-10T19:40:15.279" v="3751" actId="2711"/>
          <ac:spMkLst>
            <pc:docMk/>
            <pc:sldMk cId="0" sldId="315"/>
            <ac:spMk id="4" creationId="{00000000-0000-0000-0000-000000000000}"/>
          </ac:spMkLst>
        </pc:spChg>
        <pc:spChg chg="mod">
          <ac:chgData name="Matthew Coats" userId="8ea3fed74f2f87cc" providerId="LiveId" clId="{489A672E-0F15-4219-80A4-99AA16B3C769}" dt="2026-08-10T19:40:15.279" v="3751" actId="2711"/>
          <ac:spMkLst>
            <pc:docMk/>
            <pc:sldMk cId="0" sldId="315"/>
            <ac:spMk id="5" creationId="{00000000-0000-0000-0000-000000000000}"/>
          </ac:spMkLst>
        </pc:spChg>
        <pc:spChg chg="mod">
          <ac:chgData name="Matthew Coats" userId="8ea3fed74f2f87cc" providerId="LiveId" clId="{489A672E-0F15-4219-80A4-99AA16B3C769}" dt="2026-08-10T19:40:15.279" v="3751" actId="2711"/>
          <ac:spMkLst>
            <pc:docMk/>
            <pc:sldMk cId="0" sldId="315"/>
            <ac:spMk id="9" creationId="{00000000-0000-0000-0000-000000000000}"/>
          </ac:spMkLst>
        </pc:spChg>
        <pc:spChg chg="mod">
          <ac:chgData name="Matthew Coats" userId="8ea3fed74f2f87cc" providerId="LiveId" clId="{489A672E-0F15-4219-80A4-99AA16B3C769}" dt="2026-08-10T19:40:15.279" v="3751" actId="2711"/>
          <ac:spMkLst>
            <pc:docMk/>
            <pc:sldMk cId="0" sldId="315"/>
            <ac:spMk id="13" creationId="{00000000-0000-0000-0000-000000000000}"/>
          </ac:spMkLst>
        </pc:spChg>
        <pc:spChg chg="mod">
          <ac:chgData name="Matthew Coats" userId="8ea3fed74f2f87cc" providerId="LiveId" clId="{489A672E-0F15-4219-80A4-99AA16B3C769}" dt="2026-08-10T19:40:15.279" v="3751" actId="2711"/>
          <ac:spMkLst>
            <pc:docMk/>
            <pc:sldMk cId="0" sldId="315"/>
            <ac:spMk id="16" creationId="{00000000-0000-0000-0000-000000000000}"/>
          </ac:spMkLst>
        </pc:spChg>
        <pc:spChg chg="mod">
          <ac:chgData name="Matthew Coats" userId="8ea3fed74f2f87cc" providerId="LiveId" clId="{489A672E-0F15-4219-80A4-99AA16B3C769}" dt="2026-08-10T19:40:15.279" v="3751" actId="2711"/>
          <ac:spMkLst>
            <pc:docMk/>
            <pc:sldMk cId="0" sldId="315"/>
            <ac:spMk id="22" creationId="{00000000-0000-0000-0000-000000000000}"/>
          </ac:spMkLst>
        </pc:spChg>
        <pc:spChg chg="mod">
          <ac:chgData name="Matthew Coats" userId="8ea3fed74f2f87cc" providerId="LiveId" clId="{489A672E-0F15-4219-80A4-99AA16B3C769}" dt="2026-08-10T19:40:15.279" v="3751" actId="2711"/>
          <ac:spMkLst>
            <pc:docMk/>
            <pc:sldMk cId="0" sldId="315"/>
            <ac:spMk id="23" creationId="{00000000-0000-0000-0000-000000000000}"/>
          </ac:spMkLst>
        </pc:spChg>
        <pc:spChg chg="mod">
          <ac:chgData name="Matthew Coats" userId="8ea3fed74f2f87cc" providerId="LiveId" clId="{489A672E-0F15-4219-80A4-99AA16B3C769}" dt="2026-08-10T19:40:15.279" v="3751" actId="2711"/>
          <ac:spMkLst>
            <pc:docMk/>
            <pc:sldMk cId="0" sldId="315"/>
            <ac:spMk id="24" creationId="{00000000-0000-0000-0000-000000000000}"/>
          </ac:spMkLst>
        </pc:spChg>
        <pc:spChg chg="mod">
          <ac:chgData name="Matthew Coats" userId="8ea3fed74f2f87cc" providerId="LiveId" clId="{489A672E-0F15-4219-80A4-99AA16B3C769}" dt="2026-08-10T19:40:15.279" v="3751" actId="2711"/>
          <ac:spMkLst>
            <pc:docMk/>
            <pc:sldMk cId="0" sldId="315"/>
            <ac:spMk id="25" creationId="{00000000-0000-0000-0000-000000000000}"/>
          </ac:spMkLst>
        </pc:spChg>
        <pc:spChg chg="mod">
          <ac:chgData name="Matthew Coats" userId="8ea3fed74f2f87cc" providerId="LiveId" clId="{489A672E-0F15-4219-80A4-99AA16B3C769}" dt="2026-08-10T19:40:15.279" v="3751" actId="2711"/>
          <ac:spMkLst>
            <pc:docMk/>
            <pc:sldMk cId="0" sldId="315"/>
            <ac:spMk id="30" creationId="{00000000-0000-0000-0000-000000000000}"/>
          </ac:spMkLst>
        </pc:spChg>
        <pc:picChg chg="add">
          <ac:chgData name="Matthew Coats" userId="8ea3fed74f2f87cc" providerId="LiveId" clId="{489A672E-0F15-4219-80A4-99AA16B3C769}" dt="2026-08-11T02:35:58.642" v="5694" actId="22"/>
          <ac:picMkLst>
            <pc:docMk/>
            <pc:sldMk cId="0" sldId="315"/>
            <ac:picMk id="32" creationId="{CB1840FD-E963-DFAA-04BF-5E63C54096B6}"/>
          </ac:picMkLst>
        </pc:picChg>
      </pc:sldChg>
      <pc:sldChg chg="addSp modSp add mod ord">
        <pc:chgData name="Matthew Coats" userId="8ea3fed74f2f87cc" providerId="LiveId" clId="{489A672E-0F15-4219-80A4-99AA16B3C769}" dt="2026-08-11T02:35:09.546" v="5692" actId="1076"/>
        <pc:sldMkLst>
          <pc:docMk/>
          <pc:sldMk cId="0" sldId="316"/>
        </pc:sldMkLst>
        <pc:spChg chg="mod">
          <ac:chgData name="Matthew Coats" userId="8ea3fed74f2f87cc" providerId="LiveId" clId="{489A672E-0F15-4219-80A4-99AA16B3C769}" dt="2026-08-10T19:39:42.474" v="3749" actId="2711"/>
          <ac:spMkLst>
            <pc:docMk/>
            <pc:sldMk cId="0" sldId="316"/>
            <ac:spMk id="2" creationId="{00000000-0000-0000-0000-000000000000}"/>
          </ac:spMkLst>
        </pc:spChg>
        <pc:spChg chg="mod">
          <ac:chgData name="Matthew Coats" userId="8ea3fed74f2f87cc" providerId="LiveId" clId="{489A672E-0F15-4219-80A4-99AA16B3C769}" dt="2026-08-10T19:39:42.474" v="3749" actId="2711"/>
          <ac:spMkLst>
            <pc:docMk/>
            <pc:sldMk cId="0" sldId="316"/>
            <ac:spMk id="3" creationId="{00000000-0000-0000-0000-000000000000}"/>
          </ac:spMkLst>
        </pc:spChg>
        <pc:spChg chg="mod">
          <ac:chgData name="Matthew Coats" userId="8ea3fed74f2f87cc" providerId="LiveId" clId="{489A672E-0F15-4219-80A4-99AA16B3C769}" dt="2026-08-10T19:39:42.474" v="3749" actId="2711"/>
          <ac:spMkLst>
            <pc:docMk/>
            <pc:sldMk cId="0" sldId="316"/>
            <ac:spMk id="4" creationId="{00000000-0000-0000-0000-000000000000}"/>
          </ac:spMkLst>
        </pc:spChg>
        <pc:spChg chg="mod">
          <ac:chgData name="Matthew Coats" userId="8ea3fed74f2f87cc" providerId="LiveId" clId="{489A672E-0F15-4219-80A4-99AA16B3C769}" dt="2026-08-10T19:39:42.474" v="3749" actId="2711"/>
          <ac:spMkLst>
            <pc:docMk/>
            <pc:sldMk cId="0" sldId="316"/>
            <ac:spMk id="5" creationId="{00000000-0000-0000-0000-000000000000}"/>
          </ac:spMkLst>
        </pc:spChg>
        <pc:spChg chg="mod">
          <ac:chgData name="Matthew Coats" userId="8ea3fed74f2f87cc" providerId="LiveId" clId="{489A672E-0F15-4219-80A4-99AA16B3C769}" dt="2026-08-10T19:39:42.474" v="3749" actId="2711"/>
          <ac:spMkLst>
            <pc:docMk/>
            <pc:sldMk cId="0" sldId="316"/>
            <ac:spMk id="9" creationId="{00000000-0000-0000-0000-000000000000}"/>
          </ac:spMkLst>
        </pc:spChg>
        <pc:spChg chg="mod">
          <ac:chgData name="Matthew Coats" userId="8ea3fed74f2f87cc" providerId="LiveId" clId="{489A672E-0F15-4219-80A4-99AA16B3C769}" dt="2026-08-10T19:39:42.474" v="3749" actId="2711"/>
          <ac:spMkLst>
            <pc:docMk/>
            <pc:sldMk cId="0" sldId="316"/>
            <ac:spMk id="10" creationId="{00000000-0000-0000-0000-000000000000}"/>
          </ac:spMkLst>
        </pc:spChg>
        <pc:spChg chg="mod">
          <ac:chgData name="Matthew Coats" userId="8ea3fed74f2f87cc" providerId="LiveId" clId="{489A672E-0F15-4219-80A4-99AA16B3C769}" dt="2026-08-10T19:39:42.474" v="3749" actId="2711"/>
          <ac:spMkLst>
            <pc:docMk/>
            <pc:sldMk cId="0" sldId="316"/>
            <ac:spMk id="18" creationId="{00000000-0000-0000-0000-000000000000}"/>
          </ac:spMkLst>
        </pc:spChg>
        <pc:spChg chg="mod">
          <ac:chgData name="Matthew Coats" userId="8ea3fed74f2f87cc" providerId="LiveId" clId="{489A672E-0F15-4219-80A4-99AA16B3C769}" dt="2026-08-10T19:39:42.474" v="3749" actId="2711"/>
          <ac:spMkLst>
            <pc:docMk/>
            <pc:sldMk cId="0" sldId="316"/>
            <ac:spMk id="20" creationId="{00000000-0000-0000-0000-000000000000}"/>
          </ac:spMkLst>
        </pc:spChg>
        <pc:spChg chg="mod">
          <ac:chgData name="Matthew Coats" userId="8ea3fed74f2f87cc" providerId="LiveId" clId="{489A672E-0F15-4219-80A4-99AA16B3C769}" dt="2026-08-10T19:39:42.474" v="3749" actId="2711"/>
          <ac:spMkLst>
            <pc:docMk/>
            <pc:sldMk cId="0" sldId="316"/>
            <ac:spMk id="23" creationId="{00000000-0000-0000-0000-000000000000}"/>
          </ac:spMkLst>
        </pc:spChg>
        <pc:spChg chg="mod">
          <ac:chgData name="Matthew Coats" userId="8ea3fed74f2f87cc" providerId="LiveId" clId="{489A672E-0F15-4219-80A4-99AA16B3C769}" dt="2026-08-10T19:39:42.474" v="3749" actId="2711"/>
          <ac:spMkLst>
            <pc:docMk/>
            <pc:sldMk cId="0" sldId="316"/>
            <ac:spMk id="26" creationId="{00000000-0000-0000-0000-000000000000}"/>
          </ac:spMkLst>
        </pc:spChg>
        <pc:picChg chg="add mod">
          <ac:chgData name="Matthew Coats" userId="8ea3fed74f2f87cc" providerId="LiveId" clId="{489A672E-0F15-4219-80A4-99AA16B3C769}" dt="2026-08-11T02:35:09.546" v="5692" actId="1076"/>
          <ac:picMkLst>
            <pc:docMk/>
            <pc:sldMk cId="0" sldId="316"/>
            <ac:picMk id="32" creationId="{BC0640F3-0C74-5EDC-5E24-46E8F1A354D6}"/>
          </ac:picMkLst>
        </pc:picChg>
      </pc:sldChg>
      <pc:sldChg chg="addSp modSp add mod ord">
        <pc:chgData name="Matthew Coats" userId="8ea3fed74f2f87cc" providerId="LiveId" clId="{489A672E-0F15-4219-80A4-99AA16B3C769}" dt="2026-08-11T02:35:36.698" v="5693" actId="22"/>
        <pc:sldMkLst>
          <pc:docMk/>
          <pc:sldMk cId="3902333997" sldId="317"/>
        </pc:sldMkLst>
        <pc:spChg chg="mod">
          <ac:chgData name="Matthew Coats" userId="8ea3fed74f2f87cc" providerId="LiveId" clId="{489A672E-0F15-4219-80A4-99AA16B3C769}" dt="2026-08-10T19:40:07.067" v="3750" actId="2711"/>
          <ac:spMkLst>
            <pc:docMk/>
            <pc:sldMk cId="3902333997" sldId="317"/>
            <ac:spMk id="2" creationId="{00000000-0000-0000-0000-000000000000}"/>
          </ac:spMkLst>
        </pc:spChg>
        <pc:spChg chg="mod">
          <ac:chgData name="Matthew Coats" userId="8ea3fed74f2f87cc" providerId="LiveId" clId="{489A672E-0F15-4219-80A4-99AA16B3C769}" dt="2026-08-10T19:40:07.067" v="3750" actId="2711"/>
          <ac:spMkLst>
            <pc:docMk/>
            <pc:sldMk cId="3902333997" sldId="317"/>
            <ac:spMk id="5" creationId="{00000000-0000-0000-0000-000000000000}"/>
          </ac:spMkLst>
        </pc:spChg>
        <pc:spChg chg="mod">
          <ac:chgData name="Matthew Coats" userId="8ea3fed74f2f87cc" providerId="LiveId" clId="{489A672E-0F15-4219-80A4-99AA16B3C769}" dt="2026-08-10T19:40:07.067" v="3750" actId="2711"/>
          <ac:spMkLst>
            <pc:docMk/>
            <pc:sldMk cId="3902333997" sldId="317"/>
            <ac:spMk id="6" creationId="{00000000-0000-0000-0000-000000000000}"/>
          </ac:spMkLst>
        </pc:spChg>
        <pc:spChg chg="mod">
          <ac:chgData name="Matthew Coats" userId="8ea3fed74f2f87cc" providerId="LiveId" clId="{489A672E-0F15-4219-80A4-99AA16B3C769}" dt="2026-08-10T19:40:07.067" v="3750" actId="2711"/>
          <ac:spMkLst>
            <pc:docMk/>
            <pc:sldMk cId="3902333997" sldId="317"/>
            <ac:spMk id="14" creationId="{00000000-0000-0000-0000-000000000000}"/>
          </ac:spMkLst>
        </pc:spChg>
        <pc:spChg chg="mod">
          <ac:chgData name="Matthew Coats" userId="8ea3fed74f2f87cc" providerId="LiveId" clId="{489A672E-0F15-4219-80A4-99AA16B3C769}" dt="2026-08-10T19:40:07.067" v="3750" actId="2711"/>
          <ac:spMkLst>
            <pc:docMk/>
            <pc:sldMk cId="3902333997" sldId="317"/>
            <ac:spMk id="20" creationId="{00000000-0000-0000-0000-000000000000}"/>
          </ac:spMkLst>
        </pc:spChg>
        <pc:spChg chg="mod">
          <ac:chgData name="Matthew Coats" userId="8ea3fed74f2f87cc" providerId="LiveId" clId="{489A672E-0F15-4219-80A4-99AA16B3C769}" dt="2026-08-10T19:40:07.067" v="3750" actId="2711"/>
          <ac:spMkLst>
            <pc:docMk/>
            <pc:sldMk cId="3902333997" sldId="317"/>
            <ac:spMk id="22" creationId="{00000000-0000-0000-0000-000000000000}"/>
          </ac:spMkLst>
        </pc:spChg>
        <pc:spChg chg="mod">
          <ac:chgData name="Matthew Coats" userId="8ea3fed74f2f87cc" providerId="LiveId" clId="{489A672E-0F15-4219-80A4-99AA16B3C769}" dt="2026-08-10T19:40:07.067" v="3750" actId="2711"/>
          <ac:spMkLst>
            <pc:docMk/>
            <pc:sldMk cId="3902333997" sldId="317"/>
            <ac:spMk id="23" creationId="{00000000-0000-0000-0000-000000000000}"/>
          </ac:spMkLst>
        </pc:spChg>
        <pc:spChg chg="mod">
          <ac:chgData name="Matthew Coats" userId="8ea3fed74f2f87cc" providerId="LiveId" clId="{489A672E-0F15-4219-80A4-99AA16B3C769}" dt="2026-08-10T19:40:07.067" v="3750" actId="2711"/>
          <ac:spMkLst>
            <pc:docMk/>
            <pc:sldMk cId="3902333997" sldId="317"/>
            <ac:spMk id="25" creationId="{00000000-0000-0000-0000-000000000000}"/>
          </ac:spMkLst>
        </pc:spChg>
        <pc:spChg chg="mod">
          <ac:chgData name="Matthew Coats" userId="8ea3fed74f2f87cc" providerId="LiveId" clId="{489A672E-0F15-4219-80A4-99AA16B3C769}" dt="2026-08-10T19:40:07.067" v="3750" actId="2711"/>
          <ac:spMkLst>
            <pc:docMk/>
            <pc:sldMk cId="3902333997" sldId="317"/>
            <ac:spMk id="26" creationId="{00000000-0000-0000-0000-000000000000}"/>
          </ac:spMkLst>
        </pc:spChg>
        <pc:spChg chg="mod">
          <ac:chgData name="Matthew Coats" userId="8ea3fed74f2f87cc" providerId="LiveId" clId="{489A672E-0F15-4219-80A4-99AA16B3C769}" dt="2026-08-10T19:40:07.067" v="3750" actId="2711"/>
          <ac:spMkLst>
            <pc:docMk/>
            <pc:sldMk cId="3902333997" sldId="317"/>
            <ac:spMk id="27" creationId="{00000000-0000-0000-0000-000000000000}"/>
          </ac:spMkLst>
        </pc:spChg>
        <pc:picChg chg="add">
          <ac:chgData name="Matthew Coats" userId="8ea3fed74f2f87cc" providerId="LiveId" clId="{489A672E-0F15-4219-80A4-99AA16B3C769}" dt="2026-08-11T02:35:36.698" v="5693" actId="22"/>
          <ac:picMkLst>
            <pc:docMk/>
            <pc:sldMk cId="3902333997" sldId="317"/>
            <ac:picMk id="32" creationId="{14E827F0-6B4A-026A-DD10-D6D70033644D}"/>
          </ac:picMkLst>
        </pc:picChg>
      </pc:sldChg>
      <pc:sldChg chg="add">
        <pc:chgData name="Matthew Coats" userId="8ea3fed74f2f87cc" providerId="LiveId" clId="{489A672E-0F15-4219-80A4-99AA16B3C769}" dt="2026-08-08T05:56:37.602" v="1539"/>
        <pc:sldMkLst>
          <pc:docMk/>
          <pc:sldMk cId="2594598548" sldId="1413"/>
        </pc:sldMkLst>
      </pc:sldChg>
      <pc:sldChg chg="addSp modSp add del mod ord">
        <pc:chgData name="Matthew Coats" userId="8ea3fed74f2f87cc" providerId="LiveId" clId="{489A672E-0F15-4219-80A4-99AA16B3C769}" dt="2026-08-11T01:56:40.892" v="5605" actId="1076"/>
        <pc:sldMkLst>
          <pc:docMk/>
          <pc:sldMk cId="0" sldId="1414"/>
        </pc:sldMkLst>
        <pc:spChg chg="mod">
          <ac:chgData name="Matthew Coats" userId="8ea3fed74f2f87cc" providerId="LiveId" clId="{489A672E-0F15-4219-80A4-99AA16B3C769}" dt="2026-08-10T19:32:24.965" v="3713" actId="2711"/>
          <ac:spMkLst>
            <pc:docMk/>
            <pc:sldMk cId="0" sldId="1414"/>
            <ac:spMk id="2" creationId="{00000000-0000-0000-0000-000000000000}"/>
          </ac:spMkLst>
        </pc:spChg>
        <pc:spChg chg="mod">
          <ac:chgData name="Matthew Coats" userId="8ea3fed74f2f87cc" providerId="LiveId" clId="{489A672E-0F15-4219-80A4-99AA16B3C769}" dt="2026-08-08T06:56:22.538" v="1598" actId="2711"/>
          <ac:spMkLst>
            <pc:docMk/>
            <pc:sldMk cId="0" sldId="1414"/>
            <ac:spMk id="3" creationId="{00000000-0000-0000-0000-000000000000}"/>
          </ac:spMkLst>
        </pc:spChg>
        <pc:spChg chg="mod">
          <ac:chgData name="Matthew Coats" userId="8ea3fed74f2f87cc" providerId="LiveId" clId="{489A672E-0F15-4219-80A4-99AA16B3C769}" dt="2026-08-08T07:16:31.608" v="1601" actId="2711"/>
          <ac:spMkLst>
            <pc:docMk/>
            <pc:sldMk cId="0" sldId="1414"/>
            <ac:spMk id="5" creationId="{00000000-0000-0000-0000-000000000000}"/>
          </ac:spMkLst>
        </pc:spChg>
        <pc:spChg chg="mod">
          <ac:chgData name="Matthew Coats" userId="8ea3fed74f2f87cc" providerId="LiveId" clId="{489A672E-0F15-4219-80A4-99AA16B3C769}" dt="2026-08-10T19:32:24.965" v="3713" actId="2711"/>
          <ac:spMkLst>
            <pc:docMk/>
            <pc:sldMk cId="0" sldId="1414"/>
            <ac:spMk id="8" creationId="{00000000-0000-0000-0000-000000000000}"/>
          </ac:spMkLst>
        </pc:spChg>
        <pc:spChg chg="mod">
          <ac:chgData name="Matthew Coats" userId="8ea3fed74f2f87cc" providerId="LiveId" clId="{489A672E-0F15-4219-80A4-99AA16B3C769}" dt="2026-08-08T06:56:22.538" v="1598" actId="2711"/>
          <ac:spMkLst>
            <pc:docMk/>
            <pc:sldMk cId="0" sldId="1414"/>
            <ac:spMk id="9" creationId="{00000000-0000-0000-0000-000000000000}"/>
          </ac:spMkLst>
        </pc:spChg>
        <pc:spChg chg="mod">
          <ac:chgData name="Matthew Coats" userId="8ea3fed74f2f87cc" providerId="LiveId" clId="{489A672E-0F15-4219-80A4-99AA16B3C769}" dt="2026-08-08T07:16:31.608" v="1601" actId="2711"/>
          <ac:spMkLst>
            <pc:docMk/>
            <pc:sldMk cId="0" sldId="1414"/>
            <ac:spMk id="10" creationId="{00000000-0000-0000-0000-000000000000}"/>
          </ac:spMkLst>
        </pc:spChg>
        <pc:spChg chg="mod">
          <ac:chgData name="Matthew Coats" userId="8ea3fed74f2f87cc" providerId="LiveId" clId="{489A672E-0F15-4219-80A4-99AA16B3C769}" dt="2026-08-10T19:32:24.965" v="3713" actId="2711"/>
          <ac:spMkLst>
            <pc:docMk/>
            <pc:sldMk cId="0" sldId="1414"/>
            <ac:spMk id="11" creationId="{00000000-0000-0000-0000-000000000000}"/>
          </ac:spMkLst>
        </pc:spChg>
        <pc:spChg chg="mod">
          <ac:chgData name="Matthew Coats" userId="8ea3fed74f2f87cc" providerId="LiveId" clId="{489A672E-0F15-4219-80A4-99AA16B3C769}" dt="2026-08-08T07:16:31.608" v="1601" actId="2711"/>
          <ac:spMkLst>
            <pc:docMk/>
            <pc:sldMk cId="0" sldId="1414"/>
            <ac:spMk id="12" creationId="{00000000-0000-0000-0000-000000000000}"/>
          </ac:spMkLst>
        </pc:spChg>
        <pc:spChg chg="mod">
          <ac:chgData name="Matthew Coats" userId="8ea3fed74f2f87cc" providerId="LiveId" clId="{489A672E-0F15-4219-80A4-99AA16B3C769}" dt="2026-08-08T07:16:31.608" v="1601" actId="2711"/>
          <ac:spMkLst>
            <pc:docMk/>
            <pc:sldMk cId="0" sldId="1414"/>
            <ac:spMk id="15" creationId="{00000000-0000-0000-0000-000000000000}"/>
          </ac:spMkLst>
        </pc:spChg>
        <pc:spChg chg="mod">
          <ac:chgData name="Matthew Coats" userId="8ea3fed74f2f87cc" providerId="LiveId" clId="{489A672E-0F15-4219-80A4-99AA16B3C769}" dt="2026-08-10T19:32:24.965" v="3713" actId="2711"/>
          <ac:spMkLst>
            <pc:docMk/>
            <pc:sldMk cId="0" sldId="1414"/>
            <ac:spMk id="16" creationId="{00000000-0000-0000-0000-000000000000}"/>
          </ac:spMkLst>
        </pc:spChg>
        <pc:spChg chg="mod">
          <ac:chgData name="Matthew Coats" userId="8ea3fed74f2f87cc" providerId="LiveId" clId="{489A672E-0F15-4219-80A4-99AA16B3C769}" dt="2026-08-08T07:16:31.608" v="1601" actId="2711"/>
          <ac:spMkLst>
            <pc:docMk/>
            <pc:sldMk cId="0" sldId="1414"/>
            <ac:spMk id="17" creationId="{00000000-0000-0000-0000-000000000000}"/>
          </ac:spMkLst>
        </pc:spChg>
        <pc:spChg chg="mod">
          <ac:chgData name="Matthew Coats" userId="8ea3fed74f2f87cc" providerId="LiveId" clId="{489A672E-0F15-4219-80A4-99AA16B3C769}" dt="2026-08-10T19:32:24.965" v="3713" actId="2711"/>
          <ac:spMkLst>
            <pc:docMk/>
            <pc:sldMk cId="0" sldId="1414"/>
            <ac:spMk id="18" creationId="{00000000-0000-0000-0000-000000000000}"/>
          </ac:spMkLst>
        </pc:spChg>
        <pc:spChg chg="mod">
          <ac:chgData name="Matthew Coats" userId="8ea3fed74f2f87cc" providerId="LiveId" clId="{489A672E-0F15-4219-80A4-99AA16B3C769}" dt="2026-08-08T07:16:31.608" v="1601" actId="2711"/>
          <ac:spMkLst>
            <pc:docMk/>
            <pc:sldMk cId="0" sldId="1414"/>
            <ac:spMk id="19" creationId="{00000000-0000-0000-0000-000000000000}"/>
          </ac:spMkLst>
        </pc:spChg>
        <pc:spChg chg="mod">
          <ac:chgData name="Matthew Coats" userId="8ea3fed74f2f87cc" providerId="LiveId" clId="{489A672E-0F15-4219-80A4-99AA16B3C769}" dt="2026-08-11T00:40:20.397" v="5231" actId="255"/>
          <ac:spMkLst>
            <pc:docMk/>
            <pc:sldMk cId="0" sldId="1414"/>
            <ac:spMk id="21" creationId="{00000000-0000-0000-0000-000000000000}"/>
          </ac:spMkLst>
        </pc:spChg>
        <pc:spChg chg="mod">
          <ac:chgData name="Matthew Coats" userId="8ea3fed74f2f87cc" providerId="LiveId" clId="{489A672E-0F15-4219-80A4-99AA16B3C769}" dt="2026-08-11T00:40:30.476" v="5233" actId="6549"/>
          <ac:spMkLst>
            <pc:docMk/>
            <pc:sldMk cId="0" sldId="1414"/>
            <ac:spMk id="22" creationId="{00000000-0000-0000-0000-000000000000}"/>
          </ac:spMkLst>
        </pc:spChg>
        <pc:spChg chg="mod">
          <ac:chgData name="Matthew Coats" userId="8ea3fed74f2f87cc" providerId="LiveId" clId="{489A672E-0F15-4219-80A4-99AA16B3C769}" dt="2026-08-10T19:32:24.965" v="3713" actId="2711"/>
          <ac:spMkLst>
            <pc:docMk/>
            <pc:sldMk cId="0" sldId="1414"/>
            <ac:spMk id="25" creationId="{00000000-0000-0000-0000-000000000000}"/>
          </ac:spMkLst>
        </pc:spChg>
        <pc:spChg chg="mod">
          <ac:chgData name="Matthew Coats" userId="8ea3fed74f2f87cc" providerId="LiveId" clId="{489A672E-0F15-4219-80A4-99AA16B3C769}" dt="2026-08-10T19:32:24.965" v="3713" actId="2711"/>
          <ac:spMkLst>
            <pc:docMk/>
            <pc:sldMk cId="0" sldId="1414"/>
            <ac:spMk id="26" creationId="{00000000-0000-0000-0000-000000000000}"/>
          </ac:spMkLst>
        </pc:spChg>
        <pc:spChg chg="mod">
          <ac:chgData name="Matthew Coats" userId="8ea3fed74f2f87cc" providerId="LiveId" clId="{489A672E-0F15-4219-80A4-99AA16B3C769}" dt="2026-08-08T07:16:31.608" v="1601" actId="2711"/>
          <ac:spMkLst>
            <pc:docMk/>
            <pc:sldMk cId="0" sldId="1414"/>
            <ac:spMk id="28" creationId="{00000000-0000-0000-0000-000000000000}"/>
          </ac:spMkLst>
        </pc:spChg>
        <pc:spChg chg="mod">
          <ac:chgData name="Matthew Coats" userId="8ea3fed74f2f87cc" providerId="LiveId" clId="{489A672E-0F15-4219-80A4-99AA16B3C769}" dt="2026-08-10T19:32:24.965" v="3713" actId="2711"/>
          <ac:spMkLst>
            <pc:docMk/>
            <pc:sldMk cId="0" sldId="1414"/>
            <ac:spMk id="30" creationId="{00000000-0000-0000-0000-000000000000}"/>
          </ac:spMkLst>
        </pc:spChg>
        <pc:spChg chg="mod">
          <ac:chgData name="Matthew Coats" userId="8ea3fed74f2f87cc" providerId="LiveId" clId="{489A672E-0F15-4219-80A4-99AA16B3C769}" dt="2026-08-11T00:41:04.742" v="5234" actId="255"/>
          <ac:spMkLst>
            <pc:docMk/>
            <pc:sldMk cId="0" sldId="1414"/>
            <ac:spMk id="32" creationId="{00000000-0000-0000-0000-000000000000}"/>
          </ac:spMkLst>
        </pc:spChg>
        <pc:spChg chg="mod">
          <ac:chgData name="Matthew Coats" userId="8ea3fed74f2f87cc" providerId="LiveId" clId="{489A672E-0F15-4219-80A4-99AA16B3C769}" dt="2026-08-11T00:41:58.392" v="5253" actId="255"/>
          <ac:spMkLst>
            <pc:docMk/>
            <pc:sldMk cId="0" sldId="1414"/>
            <ac:spMk id="33" creationId="{00000000-0000-0000-0000-000000000000}"/>
          </ac:spMkLst>
        </pc:spChg>
        <pc:spChg chg="mod">
          <ac:chgData name="Matthew Coats" userId="8ea3fed74f2f87cc" providerId="LiveId" clId="{489A672E-0F15-4219-80A4-99AA16B3C769}" dt="2026-08-11T00:41:58.392" v="5253" actId="255"/>
          <ac:spMkLst>
            <pc:docMk/>
            <pc:sldMk cId="0" sldId="1414"/>
            <ac:spMk id="34" creationId="{00000000-0000-0000-0000-000000000000}"/>
          </ac:spMkLst>
        </pc:spChg>
        <pc:picChg chg="add mod">
          <ac:chgData name="Matthew Coats" userId="8ea3fed74f2f87cc" providerId="LiveId" clId="{489A672E-0F15-4219-80A4-99AA16B3C769}" dt="2026-08-11T01:56:40.892" v="5605" actId="1076"/>
          <ac:picMkLst>
            <pc:docMk/>
            <pc:sldMk cId="0" sldId="1414"/>
            <ac:picMk id="37" creationId="{789BE361-1FB8-912F-B1C5-F55F70883DE2}"/>
          </ac:picMkLst>
        </pc:picChg>
      </pc:sldChg>
      <pc:sldChg chg="addSp delSp modSp add mod">
        <pc:chgData name="Matthew Coats" userId="8ea3fed74f2f87cc" providerId="LiveId" clId="{489A672E-0F15-4219-80A4-99AA16B3C769}" dt="2026-08-11T01:56:18.605" v="5601" actId="478"/>
        <pc:sldMkLst>
          <pc:docMk/>
          <pc:sldMk cId="0" sldId="1420"/>
        </pc:sldMkLst>
        <pc:spChg chg="mod">
          <ac:chgData name="Matthew Coats" userId="8ea3fed74f2f87cc" providerId="LiveId" clId="{489A672E-0F15-4219-80A4-99AA16B3C769}" dt="2026-08-10T19:32:15.289" v="3712" actId="2711"/>
          <ac:spMkLst>
            <pc:docMk/>
            <pc:sldMk cId="0" sldId="1420"/>
            <ac:spMk id="2" creationId="{00000000-0000-0000-0000-000000000000}"/>
          </ac:spMkLst>
        </pc:spChg>
        <pc:spChg chg="mod">
          <ac:chgData name="Matthew Coats" userId="8ea3fed74f2f87cc" providerId="LiveId" clId="{489A672E-0F15-4219-80A4-99AA16B3C769}" dt="2026-08-10T19:32:15.289" v="3712" actId="2711"/>
          <ac:spMkLst>
            <pc:docMk/>
            <pc:sldMk cId="0" sldId="1420"/>
            <ac:spMk id="4" creationId="{00000000-0000-0000-0000-000000000000}"/>
          </ac:spMkLst>
        </pc:spChg>
        <pc:spChg chg="mod">
          <ac:chgData name="Matthew Coats" userId="8ea3fed74f2f87cc" providerId="LiveId" clId="{489A672E-0F15-4219-80A4-99AA16B3C769}" dt="2026-08-10T19:32:15.289" v="3712" actId="2711"/>
          <ac:spMkLst>
            <pc:docMk/>
            <pc:sldMk cId="0" sldId="1420"/>
            <ac:spMk id="9" creationId="{00000000-0000-0000-0000-000000000000}"/>
          </ac:spMkLst>
        </pc:spChg>
        <pc:spChg chg="mod">
          <ac:chgData name="Matthew Coats" userId="8ea3fed74f2f87cc" providerId="LiveId" clId="{489A672E-0F15-4219-80A4-99AA16B3C769}" dt="2026-08-10T19:32:15.289" v="3712" actId="2711"/>
          <ac:spMkLst>
            <pc:docMk/>
            <pc:sldMk cId="0" sldId="1420"/>
            <ac:spMk id="10" creationId="{00000000-0000-0000-0000-000000000000}"/>
          </ac:spMkLst>
        </pc:spChg>
        <pc:spChg chg="mod">
          <ac:chgData name="Matthew Coats" userId="8ea3fed74f2f87cc" providerId="LiveId" clId="{489A672E-0F15-4219-80A4-99AA16B3C769}" dt="2026-08-10T19:32:15.289" v="3712" actId="2711"/>
          <ac:spMkLst>
            <pc:docMk/>
            <pc:sldMk cId="0" sldId="1420"/>
            <ac:spMk id="11" creationId="{00000000-0000-0000-0000-000000000000}"/>
          </ac:spMkLst>
        </pc:spChg>
        <pc:spChg chg="mod">
          <ac:chgData name="Matthew Coats" userId="8ea3fed74f2f87cc" providerId="LiveId" clId="{489A672E-0F15-4219-80A4-99AA16B3C769}" dt="2026-08-10T19:32:15.289" v="3712" actId="2711"/>
          <ac:spMkLst>
            <pc:docMk/>
            <pc:sldMk cId="0" sldId="1420"/>
            <ac:spMk id="12" creationId="{00000000-0000-0000-0000-000000000000}"/>
          </ac:spMkLst>
        </pc:spChg>
        <pc:spChg chg="mod">
          <ac:chgData name="Matthew Coats" userId="8ea3fed74f2f87cc" providerId="LiveId" clId="{489A672E-0F15-4219-80A4-99AA16B3C769}" dt="2026-08-10T19:32:15.289" v="3712" actId="2711"/>
          <ac:spMkLst>
            <pc:docMk/>
            <pc:sldMk cId="0" sldId="1420"/>
            <ac:spMk id="13" creationId="{00000000-0000-0000-0000-000000000000}"/>
          </ac:spMkLst>
        </pc:spChg>
        <pc:spChg chg="mod">
          <ac:chgData name="Matthew Coats" userId="8ea3fed74f2f87cc" providerId="LiveId" clId="{489A672E-0F15-4219-80A4-99AA16B3C769}" dt="2026-08-10T19:32:15.289" v="3712" actId="2711"/>
          <ac:spMkLst>
            <pc:docMk/>
            <pc:sldMk cId="0" sldId="1420"/>
            <ac:spMk id="15" creationId="{00000000-0000-0000-0000-000000000000}"/>
          </ac:spMkLst>
        </pc:spChg>
        <pc:spChg chg="mod">
          <ac:chgData name="Matthew Coats" userId="8ea3fed74f2f87cc" providerId="LiveId" clId="{489A672E-0F15-4219-80A4-99AA16B3C769}" dt="2026-08-10T19:32:15.289" v="3712" actId="2711"/>
          <ac:spMkLst>
            <pc:docMk/>
            <pc:sldMk cId="0" sldId="1420"/>
            <ac:spMk id="16" creationId="{00000000-0000-0000-0000-000000000000}"/>
          </ac:spMkLst>
        </pc:spChg>
        <pc:spChg chg="mod">
          <ac:chgData name="Matthew Coats" userId="8ea3fed74f2f87cc" providerId="LiveId" clId="{489A672E-0F15-4219-80A4-99AA16B3C769}" dt="2026-08-10T19:32:15.289" v="3712" actId="2711"/>
          <ac:spMkLst>
            <pc:docMk/>
            <pc:sldMk cId="0" sldId="1420"/>
            <ac:spMk id="17" creationId="{00000000-0000-0000-0000-000000000000}"/>
          </ac:spMkLst>
        </pc:spChg>
        <pc:spChg chg="mod">
          <ac:chgData name="Matthew Coats" userId="8ea3fed74f2f87cc" providerId="LiveId" clId="{489A672E-0F15-4219-80A4-99AA16B3C769}" dt="2026-08-10T18:39:42.422" v="3410" actId="1035"/>
          <ac:spMkLst>
            <pc:docMk/>
            <pc:sldMk cId="0" sldId="1420"/>
            <ac:spMk id="21" creationId="{163A73E1-FE2C-0108-634D-08E076F78C7C}"/>
          </ac:spMkLst>
        </pc:spChg>
        <pc:picChg chg="mod">
          <ac:chgData name="Matthew Coats" userId="8ea3fed74f2f87cc" providerId="LiveId" clId="{489A672E-0F15-4219-80A4-99AA16B3C769}" dt="2026-08-10T20:53:42.580" v="4131" actId="692"/>
          <ac:picMkLst>
            <pc:docMk/>
            <pc:sldMk cId="0" sldId="1420"/>
            <ac:picMk id="6" creationId="{00000000-0000-0000-0000-000000000000}"/>
          </ac:picMkLst>
        </pc:picChg>
        <pc:picChg chg="mod">
          <ac:chgData name="Matthew Coats" userId="8ea3fed74f2f87cc" providerId="LiveId" clId="{489A672E-0F15-4219-80A4-99AA16B3C769}" dt="2026-08-10T20:53:27.854" v="4129" actId="692"/>
          <ac:picMkLst>
            <pc:docMk/>
            <pc:sldMk cId="0" sldId="1420"/>
            <ac:picMk id="7" creationId="{00000000-0000-0000-0000-000000000000}"/>
          </ac:picMkLst>
        </pc:picChg>
      </pc:sldChg>
      <pc:sldChg chg="addSp delSp modSp add mod">
        <pc:chgData name="Matthew Coats" userId="8ea3fed74f2f87cc" providerId="LiveId" clId="{489A672E-0F15-4219-80A4-99AA16B3C769}" dt="2026-08-11T01:57:31.893" v="5609" actId="14100"/>
        <pc:sldMkLst>
          <pc:docMk/>
          <pc:sldMk cId="0" sldId="1422"/>
        </pc:sldMkLst>
        <pc:spChg chg="mod">
          <ac:chgData name="Matthew Coats" userId="8ea3fed74f2f87cc" providerId="LiveId" clId="{489A672E-0F15-4219-80A4-99AA16B3C769}" dt="2026-08-10T18:04:40.035" v="3249" actId="1038"/>
          <ac:spMkLst>
            <pc:docMk/>
            <pc:sldMk cId="0" sldId="1422"/>
            <ac:spMk id="5" creationId="{00000000-0000-0000-0000-000000000000}"/>
          </ac:spMkLst>
        </pc:spChg>
        <pc:spChg chg="mod">
          <ac:chgData name="Matthew Coats" userId="8ea3fed74f2f87cc" providerId="LiveId" clId="{489A672E-0F15-4219-80A4-99AA16B3C769}" dt="2026-08-10T18:02:08.896" v="3179" actId="1076"/>
          <ac:spMkLst>
            <pc:docMk/>
            <pc:sldMk cId="0" sldId="1422"/>
            <ac:spMk id="6" creationId="{00000000-0000-0000-0000-000000000000}"/>
          </ac:spMkLst>
        </pc:spChg>
        <pc:spChg chg="mod">
          <ac:chgData name="Matthew Coats" userId="8ea3fed74f2f87cc" providerId="LiveId" clId="{489A672E-0F15-4219-80A4-99AA16B3C769}" dt="2026-08-10T18:02:08.896" v="3179" actId="1076"/>
          <ac:spMkLst>
            <pc:docMk/>
            <pc:sldMk cId="0" sldId="1422"/>
            <ac:spMk id="7" creationId="{00000000-0000-0000-0000-000000000000}"/>
          </ac:spMkLst>
        </pc:spChg>
        <pc:spChg chg="mod">
          <ac:chgData name="Matthew Coats" userId="8ea3fed74f2f87cc" providerId="LiveId" clId="{489A672E-0F15-4219-80A4-99AA16B3C769}" dt="2026-08-10T18:02:32.457" v="3200" actId="1037"/>
          <ac:spMkLst>
            <pc:docMk/>
            <pc:sldMk cId="0" sldId="1422"/>
            <ac:spMk id="8" creationId="{00000000-0000-0000-0000-000000000000}"/>
          </ac:spMkLst>
        </pc:spChg>
        <pc:spChg chg="mod">
          <ac:chgData name="Matthew Coats" userId="8ea3fed74f2f87cc" providerId="LiveId" clId="{489A672E-0F15-4219-80A4-99AA16B3C769}" dt="2026-08-10T18:02:32.457" v="3200" actId="1037"/>
          <ac:spMkLst>
            <pc:docMk/>
            <pc:sldMk cId="0" sldId="1422"/>
            <ac:spMk id="9" creationId="{00000000-0000-0000-0000-000000000000}"/>
          </ac:spMkLst>
        </pc:spChg>
        <pc:spChg chg="mod">
          <ac:chgData name="Matthew Coats" userId="8ea3fed74f2f87cc" providerId="LiveId" clId="{489A672E-0F15-4219-80A4-99AA16B3C769}" dt="2026-08-10T19:32:36.286" v="3714" actId="2711"/>
          <ac:spMkLst>
            <pc:docMk/>
            <pc:sldMk cId="0" sldId="1422"/>
            <ac:spMk id="10" creationId="{00000000-0000-0000-0000-000000000000}"/>
          </ac:spMkLst>
        </pc:spChg>
        <pc:spChg chg="mod">
          <ac:chgData name="Matthew Coats" userId="8ea3fed74f2f87cc" providerId="LiveId" clId="{489A672E-0F15-4219-80A4-99AA16B3C769}" dt="2026-08-10T19:32:36.286" v="3714" actId="2711"/>
          <ac:spMkLst>
            <pc:docMk/>
            <pc:sldMk cId="0" sldId="1422"/>
            <ac:spMk id="11" creationId="{00000000-0000-0000-0000-000000000000}"/>
          </ac:spMkLst>
        </pc:spChg>
        <pc:spChg chg="mod">
          <ac:chgData name="Matthew Coats" userId="8ea3fed74f2f87cc" providerId="LiveId" clId="{489A672E-0F15-4219-80A4-99AA16B3C769}" dt="2026-08-10T19:32:36.286" v="3714" actId="2711"/>
          <ac:spMkLst>
            <pc:docMk/>
            <pc:sldMk cId="0" sldId="1422"/>
            <ac:spMk id="12" creationId="{00000000-0000-0000-0000-000000000000}"/>
          </ac:spMkLst>
        </pc:spChg>
        <pc:spChg chg="mod">
          <ac:chgData name="Matthew Coats" userId="8ea3fed74f2f87cc" providerId="LiveId" clId="{489A672E-0F15-4219-80A4-99AA16B3C769}" dt="2026-08-10T19:32:36.286" v="3714" actId="2711"/>
          <ac:spMkLst>
            <pc:docMk/>
            <pc:sldMk cId="0" sldId="1422"/>
            <ac:spMk id="14" creationId="{00000000-0000-0000-0000-000000000000}"/>
          </ac:spMkLst>
        </pc:spChg>
        <pc:spChg chg="mod">
          <ac:chgData name="Matthew Coats" userId="8ea3fed74f2f87cc" providerId="LiveId" clId="{489A672E-0F15-4219-80A4-99AA16B3C769}" dt="2026-08-10T18:04:25.083" v="3238" actId="1076"/>
          <ac:spMkLst>
            <pc:docMk/>
            <pc:sldMk cId="0" sldId="1422"/>
            <ac:spMk id="18" creationId="{00000000-0000-0000-0000-000000000000}"/>
          </ac:spMkLst>
        </pc:spChg>
        <pc:spChg chg="mod">
          <ac:chgData name="Matthew Coats" userId="8ea3fed74f2f87cc" providerId="LiveId" clId="{489A672E-0F15-4219-80A4-99AA16B3C769}" dt="2026-08-10T18:04:25.083" v="3238" actId="1076"/>
          <ac:spMkLst>
            <pc:docMk/>
            <pc:sldMk cId="0" sldId="1422"/>
            <ac:spMk id="20" creationId="{00000000-0000-0000-0000-000000000000}"/>
          </ac:spMkLst>
        </pc:spChg>
        <pc:spChg chg="mod">
          <ac:chgData name="Matthew Coats" userId="8ea3fed74f2f87cc" providerId="LiveId" clId="{489A672E-0F15-4219-80A4-99AA16B3C769}" dt="2026-08-10T18:04:25.083" v="3238" actId="1076"/>
          <ac:spMkLst>
            <pc:docMk/>
            <pc:sldMk cId="0" sldId="1422"/>
            <ac:spMk id="23" creationId="{00000000-0000-0000-0000-000000000000}"/>
          </ac:spMkLst>
        </pc:spChg>
        <pc:spChg chg="mod">
          <ac:chgData name="Matthew Coats" userId="8ea3fed74f2f87cc" providerId="LiveId" clId="{489A672E-0F15-4219-80A4-99AA16B3C769}" dt="2026-08-10T18:08:04.573" v="3292" actId="14100"/>
          <ac:spMkLst>
            <pc:docMk/>
            <pc:sldMk cId="0" sldId="1422"/>
            <ac:spMk id="26" creationId="{00000000-0000-0000-0000-000000000000}"/>
          </ac:spMkLst>
        </pc:spChg>
        <pc:spChg chg="mod">
          <ac:chgData name="Matthew Coats" userId="8ea3fed74f2f87cc" providerId="LiveId" clId="{489A672E-0F15-4219-80A4-99AA16B3C769}" dt="2026-08-10T19:32:36.286" v="3714" actId="2711"/>
          <ac:spMkLst>
            <pc:docMk/>
            <pc:sldMk cId="0" sldId="1422"/>
            <ac:spMk id="28" creationId="{00000000-0000-0000-0000-000000000000}"/>
          </ac:spMkLst>
        </pc:spChg>
        <pc:spChg chg="mod">
          <ac:chgData name="Matthew Coats" userId="8ea3fed74f2f87cc" providerId="LiveId" clId="{489A672E-0F15-4219-80A4-99AA16B3C769}" dt="2026-08-10T18:08:44.608" v="3316" actId="1038"/>
          <ac:spMkLst>
            <pc:docMk/>
            <pc:sldMk cId="0" sldId="1422"/>
            <ac:spMk id="29" creationId="{00000000-0000-0000-0000-000000000000}"/>
          </ac:spMkLst>
        </pc:spChg>
        <pc:spChg chg="mod">
          <ac:chgData name="Matthew Coats" userId="8ea3fed74f2f87cc" providerId="LiveId" clId="{489A672E-0F15-4219-80A4-99AA16B3C769}" dt="2026-08-10T18:08:44.608" v="3316" actId="1038"/>
          <ac:spMkLst>
            <pc:docMk/>
            <pc:sldMk cId="0" sldId="1422"/>
            <ac:spMk id="30" creationId="{00000000-0000-0000-0000-000000000000}"/>
          </ac:spMkLst>
        </pc:spChg>
        <pc:spChg chg="mod">
          <ac:chgData name="Matthew Coats" userId="8ea3fed74f2f87cc" providerId="LiveId" clId="{489A672E-0F15-4219-80A4-99AA16B3C769}" dt="2026-08-10T19:32:36.286" v="3714" actId="2711"/>
          <ac:spMkLst>
            <pc:docMk/>
            <pc:sldMk cId="0" sldId="1422"/>
            <ac:spMk id="32" creationId="{00000000-0000-0000-0000-000000000000}"/>
          </ac:spMkLst>
        </pc:spChg>
        <pc:spChg chg="mod">
          <ac:chgData name="Matthew Coats" userId="8ea3fed74f2f87cc" providerId="LiveId" clId="{489A672E-0F15-4219-80A4-99AA16B3C769}" dt="2026-08-10T18:08:44.608" v="3316" actId="1038"/>
          <ac:spMkLst>
            <pc:docMk/>
            <pc:sldMk cId="0" sldId="1422"/>
            <ac:spMk id="35" creationId="{00000000-0000-0000-0000-000000000000}"/>
          </ac:spMkLst>
        </pc:spChg>
        <pc:spChg chg="mod">
          <ac:chgData name="Matthew Coats" userId="8ea3fed74f2f87cc" providerId="LiveId" clId="{489A672E-0F15-4219-80A4-99AA16B3C769}" dt="2026-08-10T18:08:28.982" v="3294" actId="14100"/>
          <ac:spMkLst>
            <pc:docMk/>
            <pc:sldMk cId="0" sldId="1422"/>
            <ac:spMk id="37" creationId="{00000000-0000-0000-0000-000000000000}"/>
          </ac:spMkLst>
        </pc:spChg>
        <pc:spChg chg="mod">
          <ac:chgData name="Matthew Coats" userId="8ea3fed74f2f87cc" providerId="LiveId" clId="{489A672E-0F15-4219-80A4-99AA16B3C769}" dt="2026-08-10T19:32:36.286" v="3714" actId="2711"/>
          <ac:spMkLst>
            <pc:docMk/>
            <pc:sldMk cId="0" sldId="1422"/>
            <ac:spMk id="39" creationId="{00000000-0000-0000-0000-000000000000}"/>
          </ac:spMkLst>
        </pc:spChg>
        <pc:spChg chg="mod">
          <ac:chgData name="Matthew Coats" userId="8ea3fed74f2f87cc" providerId="LiveId" clId="{489A672E-0F15-4219-80A4-99AA16B3C769}" dt="2026-08-10T18:08:44.608" v="3316" actId="1038"/>
          <ac:spMkLst>
            <pc:docMk/>
            <pc:sldMk cId="0" sldId="1422"/>
            <ac:spMk id="40" creationId="{00000000-0000-0000-0000-000000000000}"/>
          </ac:spMkLst>
        </pc:spChg>
        <pc:spChg chg="mod">
          <ac:chgData name="Matthew Coats" userId="8ea3fed74f2f87cc" providerId="LiveId" clId="{489A672E-0F15-4219-80A4-99AA16B3C769}" dt="2026-08-10T18:07:49.824" v="3290" actId="1036"/>
          <ac:spMkLst>
            <pc:docMk/>
            <pc:sldMk cId="0" sldId="1422"/>
            <ac:spMk id="42" creationId="{00000000-0000-0000-0000-000000000000}"/>
          </ac:spMkLst>
        </pc:spChg>
        <pc:spChg chg="mod">
          <ac:chgData name="Matthew Coats" userId="8ea3fed74f2f87cc" providerId="LiveId" clId="{489A672E-0F15-4219-80A4-99AA16B3C769}" dt="2026-08-10T18:08:44.608" v="3316" actId="1038"/>
          <ac:spMkLst>
            <pc:docMk/>
            <pc:sldMk cId="0" sldId="1422"/>
            <ac:spMk id="43" creationId="{00000000-0000-0000-0000-000000000000}"/>
          </ac:spMkLst>
        </pc:spChg>
        <pc:spChg chg="mod">
          <ac:chgData name="Matthew Coats" userId="8ea3fed74f2f87cc" providerId="LiveId" clId="{489A672E-0F15-4219-80A4-99AA16B3C769}" dt="2026-08-10T18:08:28.982" v="3294" actId="14100"/>
          <ac:spMkLst>
            <pc:docMk/>
            <pc:sldMk cId="0" sldId="1422"/>
            <ac:spMk id="44" creationId="{00000000-0000-0000-0000-000000000000}"/>
          </ac:spMkLst>
        </pc:spChg>
        <pc:spChg chg="mod">
          <ac:chgData name="Matthew Coats" userId="8ea3fed74f2f87cc" providerId="LiveId" clId="{489A672E-0F15-4219-80A4-99AA16B3C769}" dt="2026-08-10T18:08:44.608" v="3316" actId="1038"/>
          <ac:spMkLst>
            <pc:docMk/>
            <pc:sldMk cId="0" sldId="1422"/>
            <ac:spMk id="45" creationId="{00000000-0000-0000-0000-000000000000}"/>
          </ac:spMkLst>
        </pc:spChg>
        <pc:spChg chg="mod">
          <ac:chgData name="Matthew Coats" userId="8ea3fed74f2f87cc" providerId="LiveId" clId="{489A672E-0F15-4219-80A4-99AA16B3C769}" dt="2026-08-10T18:08:28.982" v="3294" actId="14100"/>
          <ac:spMkLst>
            <pc:docMk/>
            <pc:sldMk cId="0" sldId="1422"/>
            <ac:spMk id="47" creationId="{00000000-0000-0000-0000-000000000000}"/>
          </ac:spMkLst>
        </pc:spChg>
        <pc:spChg chg="mod">
          <ac:chgData name="Matthew Coats" userId="8ea3fed74f2f87cc" providerId="LiveId" clId="{489A672E-0F15-4219-80A4-99AA16B3C769}" dt="2026-08-10T18:08:44.608" v="3316" actId="1038"/>
          <ac:spMkLst>
            <pc:docMk/>
            <pc:sldMk cId="0" sldId="1422"/>
            <ac:spMk id="48" creationId="{00000000-0000-0000-0000-000000000000}"/>
          </ac:spMkLst>
        </pc:spChg>
        <pc:spChg chg="mod">
          <ac:chgData name="Matthew Coats" userId="8ea3fed74f2f87cc" providerId="LiveId" clId="{489A672E-0F15-4219-80A4-99AA16B3C769}" dt="2026-08-10T18:08:44.608" v="3316" actId="1038"/>
          <ac:spMkLst>
            <pc:docMk/>
            <pc:sldMk cId="0" sldId="1422"/>
            <ac:spMk id="52" creationId="{00000000-0000-0000-0000-000000000000}"/>
          </ac:spMkLst>
        </pc:spChg>
        <pc:spChg chg="mod">
          <ac:chgData name="Matthew Coats" userId="8ea3fed74f2f87cc" providerId="LiveId" clId="{489A672E-0F15-4219-80A4-99AA16B3C769}" dt="2026-08-10T18:06:00.072" v="3257" actId="122"/>
          <ac:spMkLst>
            <pc:docMk/>
            <pc:sldMk cId="0" sldId="1422"/>
            <ac:spMk id="55" creationId="{00000000-0000-0000-0000-000000000000}"/>
          </ac:spMkLst>
        </pc:spChg>
        <pc:spChg chg="mod">
          <ac:chgData name="Matthew Coats" userId="8ea3fed74f2f87cc" providerId="LiveId" clId="{489A672E-0F15-4219-80A4-99AA16B3C769}" dt="2026-08-10T18:04:25.083" v="3238" actId="1076"/>
          <ac:spMkLst>
            <pc:docMk/>
            <pc:sldMk cId="0" sldId="1422"/>
            <ac:spMk id="56" creationId="{00000000-0000-0000-0000-000000000000}"/>
          </ac:spMkLst>
        </pc:spChg>
        <pc:spChg chg="mod">
          <ac:chgData name="Matthew Coats" userId="8ea3fed74f2f87cc" providerId="LiveId" clId="{489A672E-0F15-4219-80A4-99AA16B3C769}" dt="2026-08-10T18:04:25.083" v="3238" actId="1076"/>
          <ac:spMkLst>
            <pc:docMk/>
            <pc:sldMk cId="0" sldId="1422"/>
            <ac:spMk id="58" creationId="{00000000-0000-0000-0000-000000000000}"/>
          </ac:spMkLst>
        </pc:spChg>
        <pc:spChg chg="mod">
          <ac:chgData name="Matthew Coats" userId="8ea3fed74f2f87cc" providerId="LiveId" clId="{489A672E-0F15-4219-80A4-99AA16B3C769}" dt="2026-08-10T19:32:36.286" v="3714" actId="2711"/>
          <ac:spMkLst>
            <pc:docMk/>
            <pc:sldMk cId="0" sldId="1422"/>
            <ac:spMk id="63" creationId="{00000000-0000-0000-0000-000000000000}"/>
          </ac:spMkLst>
        </pc:spChg>
        <pc:spChg chg="mod">
          <ac:chgData name="Matthew Coats" userId="8ea3fed74f2f87cc" providerId="LiveId" clId="{489A672E-0F15-4219-80A4-99AA16B3C769}" dt="2026-08-10T19:32:36.286" v="3714" actId="2711"/>
          <ac:spMkLst>
            <pc:docMk/>
            <pc:sldMk cId="0" sldId="1422"/>
            <ac:spMk id="66" creationId="{00000000-0000-0000-0000-000000000000}"/>
          </ac:spMkLst>
        </pc:spChg>
        <pc:spChg chg="mod">
          <ac:chgData name="Matthew Coats" userId="8ea3fed74f2f87cc" providerId="LiveId" clId="{489A672E-0F15-4219-80A4-99AA16B3C769}" dt="2026-08-10T18:04:25.083" v="3238" actId="1076"/>
          <ac:spMkLst>
            <pc:docMk/>
            <pc:sldMk cId="0" sldId="1422"/>
            <ac:spMk id="67" creationId="{00000000-0000-0000-0000-000000000000}"/>
          </ac:spMkLst>
        </pc:spChg>
        <pc:spChg chg="mod">
          <ac:chgData name="Matthew Coats" userId="8ea3fed74f2f87cc" providerId="LiveId" clId="{489A672E-0F15-4219-80A4-99AA16B3C769}" dt="2026-08-10T19:32:36.286" v="3714" actId="2711"/>
          <ac:spMkLst>
            <pc:docMk/>
            <pc:sldMk cId="0" sldId="1422"/>
            <ac:spMk id="70" creationId="{00000000-0000-0000-0000-000000000000}"/>
          </ac:spMkLst>
        </pc:spChg>
        <pc:spChg chg="mod">
          <ac:chgData name="Matthew Coats" userId="8ea3fed74f2f87cc" providerId="LiveId" clId="{489A672E-0F15-4219-80A4-99AA16B3C769}" dt="2026-08-10T18:04:25.083" v="3238" actId="1076"/>
          <ac:spMkLst>
            <pc:docMk/>
            <pc:sldMk cId="0" sldId="1422"/>
            <ac:spMk id="73" creationId="{00000000-0000-0000-0000-000000000000}"/>
          </ac:spMkLst>
        </pc:spChg>
        <pc:spChg chg="mod">
          <ac:chgData name="Matthew Coats" userId="8ea3fed74f2f87cc" providerId="LiveId" clId="{489A672E-0F15-4219-80A4-99AA16B3C769}" dt="2026-08-10T18:05:25.134" v="3254" actId="14100"/>
          <ac:spMkLst>
            <pc:docMk/>
            <pc:sldMk cId="0" sldId="1422"/>
            <ac:spMk id="75" creationId="{00000000-0000-0000-0000-000000000000}"/>
          </ac:spMkLst>
        </pc:spChg>
        <pc:spChg chg="mod">
          <ac:chgData name="Matthew Coats" userId="8ea3fed74f2f87cc" providerId="LiveId" clId="{489A672E-0F15-4219-80A4-99AA16B3C769}" dt="2026-08-10T18:06:34.058" v="3264" actId="1036"/>
          <ac:spMkLst>
            <pc:docMk/>
            <pc:sldMk cId="0" sldId="1422"/>
            <ac:spMk id="76" creationId="{00000000-0000-0000-0000-000000000000}"/>
          </ac:spMkLst>
        </pc:spChg>
        <pc:spChg chg="mod">
          <ac:chgData name="Matthew Coats" userId="8ea3fed74f2f87cc" providerId="LiveId" clId="{489A672E-0F15-4219-80A4-99AA16B3C769}" dt="2026-08-10T18:06:34.058" v="3264" actId="1036"/>
          <ac:spMkLst>
            <pc:docMk/>
            <pc:sldMk cId="0" sldId="1422"/>
            <ac:spMk id="77" creationId="{00000000-0000-0000-0000-000000000000}"/>
          </ac:spMkLst>
        </pc:spChg>
        <pc:spChg chg="mod">
          <ac:chgData name="Matthew Coats" userId="8ea3fed74f2f87cc" providerId="LiveId" clId="{489A672E-0F15-4219-80A4-99AA16B3C769}" dt="2026-08-10T18:06:34.058" v="3264" actId="1036"/>
          <ac:spMkLst>
            <pc:docMk/>
            <pc:sldMk cId="0" sldId="1422"/>
            <ac:spMk id="78" creationId="{00000000-0000-0000-0000-000000000000}"/>
          </ac:spMkLst>
        </pc:spChg>
        <pc:picChg chg="add mod">
          <ac:chgData name="Matthew Coats" userId="8ea3fed74f2f87cc" providerId="LiveId" clId="{489A672E-0F15-4219-80A4-99AA16B3C769}" dt="2026-08-11T01:57:31.893" v="5609" actId="14100"/>
          <ac:picMkLst>
            <pc:docMk/>
            <pc:sldMk cId="0" sldId="1422"/>
            <ac:picMk id="3" creationId="{9E2C7D21-DF0F-32A2-81F4-FF124BBFD5C5}"/>
          </ac:picMkLst>
        </pc:picChg>
      </pc:sldChg>
      <pc:sldChg chg="addSp delSp modSp add mod">
        <pc:chgData name="Matthew Coats" userId="8ea3fed74f2f87cc" providerId="LiveId" clId="{489A672E-0F15-4219-80A4-99AA16B3C769}" dt="2026-08-11T01:58:34.199" v="5612" actId="478"/>
        <pc:sldMkLst>
          <pc:docMk/>
          <pc:sldMk cId="0" sldId="1423"/>
        </pc:sldMkLst>
        <pc:spChg chg="mod">
          <ac:chgData name="Matthew Coats" userId="8ea3fed74f2f87cc" providerId="LiveId" clId="{489A672E-0F15-4219-80A4-99AA16B3C769}" dt="2026-08-10T18:35:26.825" v="3332" actId="1036"/>
          <ac:spMkLst>
            <pc:docMk/>
            <pc:sldMk cId="0" sldId="1423"/>
            <ac:spMk id="36" creationId="{00000000-0000-0000-0000-000000000000}"/>
          </ac:spMkLst>
        </pc:spChg>
        <pc:spChg chg="mod">
          <ac:chgData name="Matthew Coats" userId="8ea3fed74f2f87cc" providerId="LiveId" clId="{489A672E-0F15-4219-80A4-99AA16B3C769}" dt="2026-08-10T18:35:26.825" v="3332" actId="1036"/>
          <ac:spMkLst>
            <pc:docMk/>
            <pc:sldMk cId="0" sldId="1423"/>
            <ac:spMk id="37" creationId="{00000000-0000-0000-0000-000000000000}"/>
          </ac:spMkLst>
        </pc:spChg>
        <pc:spChg chg="mod">
          <ac:chgData name="Matthew Coats" userId="8ea3fed74f2f87cc" providerId="LiveId" clId="{489A672E-0F15-4219-80A4-99AA16B3C769}" dt="2026-08-10T18:35:26.825" v="3332" actId="1036"/>
          <ac:spMkLst>
            <pc:docMk/>
            <pc:sldMk cId="0" sldId="1423"/>
            <ac:spMk id="38" creationId="{00000000-0000-0000-0000-000000000000}"/>
          </ac:spMkLst>
        </pc:spChg>
        <pc:spChg chg="mod">
          <ac:chgData name="Matthew Coats" userId="8ea3fed74f2f87cc" providerId="LiveId" clId="{489A672E-0F15-4219-80A4-99AA16B3C769}" dt="2026-08-10T18:35:26.825" v="3332" actId="1036"/>
          <ac:spMkLst>
            <pc:docMk/>
            <pc:sldMk cId="0" sldId="1423"/>
            <ac:spMk id="39" creationId="{00000000-0000-0000-0000-000000000000}"/>
          </ac:spMkLst>
        </pc:spChg>
        <pc:spChg chg="mod">
          <ac:chgData name="Matthew Coats" userId="8ea3fed74f2f87cc" providerId="LiveId" clId="{489A672E-0F15-4219-80A4-99AA16B3C769}" dt="2026-08-10T18:35:26.825" v="3332" actId="1036"/>
          <ac:spMkLst>
            <pc:docMk/>
            <pc:sldMk cId="0" sldId="1423"/>
            <ac:spMk id="40" creationId="{00000000-0000-0000-0000-000000000000}"/>
          </ac:spMkLst>
        </pc:spChg>
        <pc:spChg chg="mod">
          <ac:chgData name="Matthew Coats" userId="8ea3fed74f2f87cc" providerId="LiveId" clId="{489A672E-0F15-4219-80A4-99AA16B3C769}" dt="2026-08-10T18:35:26.825" v="3332" actId="1036"/>
          <ac:spMkLst>
            <pc:docMk/>
            <pc:sldMk cId="0" sldId="1423"/>
            <ac:spMk id="41" creationId="{00000000-0000-0000-0000-000000000000}"/>
          </ac:spMkLst>
        </pc:spChg>
        <pc:spChg chg="mod">
          <ac:chgData name="Matthew Coats" userId="8ea3fed74f2f87cc" providerId="LiveId" clId="{489A672E-0F15-4219-80A4-99AA16B3C769}" dt="2026-08-10T18:35:26.825" v="3332" actId="1036"/>
          <ac:spMkLst>
            <pc:docMk/>
            <pc:sldMk cId="0" sldId="1423"/>
            <ac:spMk id="42" creationId="{00000000-0000-0000-0000-000000000000}"/>
          </ac:spMkLst>
        </pc:spChg>
        <pc:spChg chg="mod">
          <ac:chgData name="Matthew Coats" userId="8ea3fed74f2f87cc" providerId="LiveId" clId="{489A672E-0F15-4219-80A4-99AA16B3C769}" dt="2026-08-10T18:35:26.825" v="3332" actId="1036"/>
          <ac:spMkLst>
            <pc:docMk/>
            <pc:sldMk cId="0" sldId="1423"/>
            <ac:spMk id="43" creationId="{00000000-0000-0000-0000-000000000000}"/>
          </ac:spMkLst>
        </pc:spChg>
        <pc:spChg chg="mod">
          <ac:chgData name="Matthew Coats" userId="8ea3fed74f2f87cc" providerId="LiveId" clId="{489A672E-0F15-4219-80A4-99AA16B3C769}" dt="2026-08-10T18:35:49.440" v="3333" actId="20577"/>
          <ac:spMkLst>
            <pc:docMk/>
            <pc:sldMk cId="0" sldId="1423"/>
            <ac:spMk id="47" creationId="{00000000-0000-0000-0000-000000000000}"/>
          </ac:spMkLst>
        </pc:spChg>
        <pc:spChg chg="mod">
          <ac:chgData name="Matthew Coats" userId="8ea3fed74f2f87cc" providerId="LiveId" clId="{489A672E-0F15-4219-80A4-99AA16B3C769}" dt="2026-08-10T23:49:26.427" v="5035" actId="20577"/>
          <ac:spMkLst>
            <pc:docMk/>
            <pc:sldMk cId="0" sldId="1423"/>
            <ac:spMk id="48" creationId="{00000000-0000-0000-0000-000000000000}"/>
          </ac:spMkLst>
        </pc:spChg>
        <pc:picChg chg="add mod">
          <ac:chgData name="Matthew Coats" userId="8ea3fed74f2f87cc" providerId="LiveId" clId="{489A672E-0F15-4219-80A4-99AA16B3C769}" dt="2026-08-11T01:58:31.739" v="5611" actId="1076"/>
          <ac:picMkLst>
            <pc:docMk/>
            <pc:sldMk cId="0" sldId="1423"/>
            <ac:picMk id="2" creationId="{E9F49528-F503-998B-578D-261D321E0EBE}"/>
          </ac:picMkLst>
        </pc:picChg>
      </pc:sldChg>
      <pc:sldChg chg="addSp modSp add mod">
        <pc:chgData name="Matthew Coats" userId="8ea3fed74f2f87cc" providerId="LiveId" clId="{489A672E-0F15-4219-80A4-99AA16B3C769}" dt="2026-08-11T01:49:27.283" v="5578" actId="1076"/>
        <pc:sldMkLst>
          <pc:docMk/>
          <pc:sldMk cId="0" sldId="1424"/>
        </pc:sldMkLst>
        <pc:spChg chg="mod">
          <ac:chgData name="Matthew Coats" userId="8ea3fed74f2f87cc" providerId="LiveId" clId="{489A672E-0F15-4219-80A4-99AA16B3C769}" dt="2026-08-10T23:02:37.457" v="4309" actId="2711"/>
          <ac:spMkLst>
            <pc:docMk/>
            <pc:sldMk cId="0" sldId="1424"/>
            <ac:spMk id="3" creationId="{00000000-0000-0000-0000-000000000000}"/>
          </ac:spMkLst>
        </pc:spChg>
        <pc:spChg chg="mod">
          <ac:chgData name="Matthew Coats" userId="8ea3fed74f2f87cc" providerId="LiveId" clId="{489A672E-0F15-4219-80A4-99AA16B3C769}" dt="2026-08-10T23:02:37.584" v="4312" actId="27636"/>
          <ac:spMkLst>
            <pc:docMk/>
            <pc:sldMk cId="0" sldId="1424"/>
            <ac:spMk id="5" creationId="{00000000-0000-0000-0000-000000000000}"/>
          </ac:spMkLst>
        </pc:spChg>
        <pc:spChg chg="mod">
          <ac:chgData name="Matthew Coats" userId="8ea3fed74f2f87cc" providerId="LiveId" clId="{489A672E-0F15-4219-80A4-99AA16B3C769}" dt="2026-08-10T23:02:37.457" v="4309" actId="2711"/>
          <ac:spMkLst>
            <pc:docMk/>
            <pc:sldMk cId="0" sldId="1424"/>
            <ac:spMk id="6" creationId="{00000000-0000-0000-0000-000000000000}"/>
          </ac:spMkLst>
        </pc:spChg>
        <pc:spChg chg="mod">
          <ac:chgData name="Matthew Coats" userId="8ea3fed74f2f87cc" providerId="LiveId" clId="{489A672E-0F15-4219-80A4-99AA16B3C769}" dt="2026-08-10T20:06:52.315" v="3980" actId="27636"/>
          <ac:spMkLst>
            <pc:docMk/>
            <pc:sldMk cId="0" sldId="1424"/>
            <ac:spMk id="7" creationId="{00000000-0000-0000-0000-000000000000}"/>
          </ac:spMkLst>
        </pc:spChg>
        <pc:spChg chg="mod">
          <ac:chgData name="Matthew Coats" userId="8ea3fed74f2f87cc" providerId="LiveId" clId="{489A672E-0F15-4219-80A4-99AA16B3C769}" dt="2026-08-10T22:51:10.500" v="4226" actId="1038"/>
          <ac:spMkLst>
            <pc:docMk/>
            <pc:sldMk cId="0" sldId="1424"/>
            <ac:spMk id="8" creationId="{00000000-0000-0000-0000-000000000000}"/>
          </ac:spMkLst>
        </pc:spChg>
        <pc:spChg chg="mod">
          <ac:chgData name="Matthew Coats" userId="8ea3fed74f2f87cc" providerId="LiveId" clId="{489A672E-0F15-4219-80A4-99AA16B3C769}" dt="2026-08-10T22:57:33.654" v="4299" actId="1038"/>
          <ac:spMkLst>
            <pc:docMk/>
            <pc:sldMk cId="0" sldId="1424"/>
            <ac:spMk id="9" creationId="{00000000-0000-0000-0000-000000000000}"/>
          </ac:spMkLst>
        </pc:spChg>
        <pc:spChg chg="mod">
          <ac:chgData name="Matthew Coats" userId="8ea3fed74f2f87cc" providerId="LiveId" clId="{489A672E-0F15-4219-80A4-99AA16B3C769}" dt="2026-08-10T22:52:20.596" v="4282" actId="1038"/>
          <ac:spMkLst>
            <pc:docMk/>
            <pc:sldMk cId="0" sldId="1424"/>
            <ac:spMk id="11" creationId="{00000000-0000-0000-0000-000000000000}"/>
          </ac:spMkLst>
        </pc:spChg>
        <pc:spChg chg="mod">
          <ac:chgData name="Matthew Coats" userId="8ea3fed74f2f87cc" providerId="LiveId" clId="{489A672E-0F15-4219-80A4-99AA16B3C769}" dt="2026-08-10T23:02:37.457" v="4309" actId="2711"/>
          <ac:spMkLst>
            <pc:docMk/>
            <pc:sldMk cId="0" sldId="1424"/>
            <ac:spMk id="12" creationId="{00000000-0000-0000-0000-000000000000}"/>
          </ac:spMkLst>
        </pc:spChg>
        <pc:spChg chg="mod">
          <ac:chgData name="Matthew Coats" userId="8ea3fed74f2f87cc" providerId="LiveId" clId="{489A672E-0F15-4219-80A4-99AA16B3C769}" dt="2026-08-10T23:02:37.457" v="4309" actId="2711"/>
          <ac:spMkLst>
            <pc:docMk/>
            <pc:sldMk cId="0" sldId="1424"/>
            <ac:spMk id="13" creationId="{00000000-0000-0000-0000-000000000000}"/>
          </ac:spMkLst>
        </pc:spChg>
        <pc:spChg chg="mod">
          <ac:chgData name="Matthew Coats" userId="8ea3fed74f2f87cc" providerId="LiveId" clId="{489A672E-0F15-4219-80A4-99AA16B3C769}" dt="2026-08-10T22:46:44.513" v="4219" actId="20577"/>
          <ac:spMkLst>
            <pc:docMk/>
            <pc:sldMk cId="0" sldId="1424"/>
            <ac:spMk id="14" creationId="{00000000-0000-0000-0000-000000000000}"/>
          </ac:spMkLst>
        </pc:spChg>
        <pc:spChg chg="mod">
          <ac:chgData name="Matthew Coats" userId="8ea3fed74f2f87cc" providerId="LiveId" clId="{489A672E-0F15-4219-80A4-99AA16B3C769}" dt="2026-08-10T23:02:37.457" v="4309" actId="2711"/>
          <ac:spMkLst>
            <pc:docMk/>
            <pc:sldMk cId="0" sldId="1424"/>
            <ac:spMk id="15" creationId="{00000000-0000-0000-0000-000000000000}"/>
          </ac:spMkLst>
        </pc:spChg>
        <pc:spChg chg="mod">
          <ac:chgData name="Matthew Coats" userId="8ea3fed74f2f87cc" providerId="LiveId" clId="{489A672E-0F15-4219-80A4-99AA16B3C769}" dt="2026-08-10T23:02:37.568" v="4310" actId="27636"/>
          <ac:spMkLst>
            <pc:docMk/>
            <pc:sldMk cId="0" sldId="1424"/>
            <ac:spMk id="17" creationId="{00000000-0000-0000-0000-000000000000}"/>
          </ac:spMkLst>
        </pc:spChg>
        <pc:spChg chg="mod">
          <ac:chgData name="Matthew Coats" userId="8ea3fed74f2f87cc" providerId="LiveId" clId="{489A672E-0F15-4219-80A4-99AA16B3C769}" dt="2026-08-10T23:03:27.947" v="4344" actId="27636"/>
          <ac:spMkLst>
            <pc:docMk/>
            <pc:sldMk cId="0" sldId="1424"/>
            <ac:spMk id="18" creationId="{00000000-0000-0000-0000-000000000000}"/>
          </ac:spMkLst>
        </pc:spChg>
        <pc:spChg chg="mod">
          <ac:chgData name="Matthew Coats" userId="8ea3fed74f2f87cc" providerId="LiveId" clId="{489A672E-0F15-4219-80A4-99AA16B3C769}" dt="2026-08-10T23:02:37.584" v="4311" actId="27636"/>
          <ac:spMkLst>
            <pc:docMk/>
            <pc:sldMk cId="0" sldId="1424"/>
            <ac:spMk id="21" creationId="{00000000-0000-0000-0000-000000000000}"/>
          </ac:spMkLst>
        </pc:spChg>
        <pc:spChg chg="mod">
          <ac:chgData name="Matthew Coats" userId="8ea3fed74f2f87cc" providerId="LiveId" clId="{489A672E-0F15-4219-80A4-99AA16B3C769}" dt="2026-08-10T20:06:52.315" v="3975" actId="27636"/>
          <ac:spMkLst>
            <pc:docMk/>
            <pc:sldMk cId="0" sldId="1424"/>
            <ac:spMk id="22" creationId="{00000000-0000-0000-0000-000000000000}"/>
          </ac:spMkLst>
        </pc:spChg>
        <pc:spChg chg="mod">
          <ac:chgData name="Matthew Coats" userId="8ea3fed74f2f87cc" providerId="LiveId" clId="{489A672E-0F15-4219-80A4-99AA16B3C769}" dt="2026-08-10T23:02:37.457" v="4309" actId="2711"/>
          <ac:spMkLst>
            <pc:docMk/>
            <pc:sldMk cId="0" sldId="1424"/>
            <ac:spMk id="23" creationId="{00000000-0000-0000-0000-000000000000}"/>
          </ac:spMkLst>
        </pc:spChg>
        <pc:spChg chg="mod">
          <ac:chgData name="Matthew Coats" userId="8ea3fed74f2f87cc" providerId="LiveId" clId="{489A672E-0F15-4219-80A4-99AA16B3C769}" dt="2026-08-10T23:02:37.457" v="4309" actId="2711"/>
          <ac:spMkLst>
            <pc:docMk/>
            <pc:sldMk cId="0" sldId="1424"/>
            <ac:spMk id="24" creationId="{00000000-0000-0000-0000-000000000000}"/>
          </ac:spMkLst>
        </pc:spChg>
        <pc:spChg chg="mod">
          <ac:chgData name="Matthew Coats" userId="8ea3fed74f2f87cc" providerId="LiveId" clId="{489A672E-0F15-4219-80A4-99AA16B3C769}" dt="2026-08-10T20:06:52.299" v="3974" actId="27636"/>
          <ac:spMkLst>
            <pc:docMk/>
            <pc:sldMk cId="0" sldId="1424"/>
            <ac:spMk id="28" creationId="{00000000-0000-0000-0000-000000000000}"/>
          </ac:spMkLst>
        </pc:spChg>
        <pc:spChg chg="mod">
          <ac:chgData name="Matthew Coats" userId="8ea3fed74f2f87cc" providerId="LiveId" clId="{489A672E-0F15-4219-80A4-99AA16B3C769}" dt="2026-08-10T23:02:37.457" v="4309" actId="2711"/>
          <ac:spMkLst>
            <pc:docMk/>
            <pc:sldMk cId="0" sldId="1424"/>
            <ac:spMk id="29" creationId="{00000000-0000-0000-0000-000000000000}"/>
          </ac:spMkLst>
        </pc:spChg>
        <pc:picChg chg="add mod">
          <ac:chgData name="Matthew Coats" userId="8ea3fed74f2f87cc" providerId="LiveId" clId="{489A672E-0F15-4219-80A4-99AA16B3C769}" dt="2026-08-11T01:49:27.283" v="5578" actId="1076"/>
          <ac:picMkLst>
            <pc:docMk/>
            <pc:sldMk cId="0" sldId="1424"/>
            <ac:picMk id="31" creationId="{A51F06D4-33C9-ACAE-1863-19E86D9A22D9}"/>
          </ac:picMkLst>
        </pc:picChg>
      </pc:sldChg>
      <pc:sldChg chg="addSp modSp add mod">
        <pc:chgData name="Matthew Coats" userId="8ea3fed74f2f87cc" providerId="LiveId" clId="{489A672E-0F15-4219-80A4-99AA16B3C769}" dt="2026-08-11T01:59:00.855" v="5615" actId="14100"/>
        <pc:sldMkLst>
          <pc:docMk/>
          <pc:sldMk cId="0" sldId="1426"/>
        </pc:sldMkLst>
        <pc:spChg chg="mod">
          <ac:chgData name="Matthew Coats" userId="8ea3fed74f2f87cc" providerId="LiveId" clId="{489A672E-0F15-4219-80A4-99AA16B3C769}" dt="2026-08-11T00:54:08.540" v="5352" actId="1076"/>
          <ac:spMkLst>
            <pc:docMk/>
            <pc:sldMk cId="0" sldId="1426"/>
            <ac:spMk id="6" creationId="{00000000-0000-0000-0000-000000000000}"/>
          </ac:spMkLst>
        </pc:spChg>
        <pc:spChg chg="mod">
          <ac:chgData name="Matthew Coats" userId="8ea3fed74f2f87cc" providerId="LiveId" clId="{489A672E-0F15-4219-80A4-99AA16B3C769}" dt="2026-08-11T00:54:08.540" v="5352" actId="1076"/>
          <ac:spMkLst>
            <pc:docMk/>
            <pc:sldMk cId="0" sldId="1426"/>
            <ac:spMk id="7" creationId="{00000000-0000-0000-0000-000000000000}"/>
          </ac:spMkLst>
        </pc:spChg>
        <pc:spChg chg="mod">
          <ac:chgData name="Matthew Coats" userId="8ea3fed74f2f87cc" providerId="LiveId" clId="{489A672E-0F15-4219-80A4-99AA16B3C769}" dt="2026-08-11T00:54:08.540" v="5352" actId="1076"/>
          <ac:spMkLst>
            <pc:docMk/>
            <pc:sldMk cId="0" sldId="1426"/>
            <ac:spMk id="8" creationId="{00000000-0000-0000-0000-000000000000}"/>
          </ac:spMkLst>
        </pc:spChg>
        <pc:spChg chg="mod">
          <ac:chgData name="Matthew Coats" userId="8ea3fed74f2f87cc" providerId="LiveId" clId="{489A672E-0F15-4219-80A4-99AA16B3C769}" dt="2026-08-11T00:54:08.540" v="5352" actId="1076"/>
          <ac:spMkLst>
            <pc:docMk/>
            <pc:sldMk cId="0" sldId="1426"/>
            <ac:spMk id="9" creationId="{00000000-0000-0000-0000-000000000000}"/>
          </ac:spMkLst>
        </pc:spChg>
        <pc:spChg chg="mod">
          <ac:chgData name="Matthew Coats" userId="8ea3fed74f2f87cc" providerId="LiveId" clId="{489A672E-0F15-4219-80A4-99AA16B3C769}" dt="2026-08-11T00:54:08.540" v="5352" actId="1076"/>
          <ac:spMkLst>
            <pc:docMk/>
            <pc:sldMk cId="0" sldId="1426"/>
            <ac:spMk id="10" creationId="{00000000-0000-0000-0000-000000000000}"/>
          </ac:spMkLst>
        </pc:spChg>
        <pc:spChg chg="mod">
          <ac:chgData name="Matthew Coats" userId="8ea3fed74f2f87cc" providerId="LiveId" clId="{489A672E-0F15-4219-80A4-99AA16B3C769}" dt="2026-08-11T00:54:08.540" v="5352" actId="1076"/>
          <ac:spMkLst>
            <pc:docMk/>
            <pc:sldMk cId="0" sldId="1426"/>
            <ac:spMk id="11" creationId="{00000000-0000-0000-0000-000000000000}"/>
          </ac:spMkLst>
        </pc:spChg>
        <pc:spChg chg="mod">
          <ac:chgData name="Matthew Coats" userId="8ea3fed74f2f87cc" providerId="LiveId" clId="{489A672E-0F15-4219-80A4-99AA16B3C769}" dt="2026-08-11T00:54:08.540" v="5352" actId="1076"/>
          <ac:spMkLst>
            <pc:docMk/>
            <pc:sldMk cId="0" sldId="1426"/>
            <ac:spMk id="12" creationId="{00000000-0000-0000-0000-000000000000}"/>
          </ac:spMkLst>
        </pc:spChg>
        <pc:spChg chg="mod">
          <ac:chgData name="Matthew Coats" userId="8ea3fed74f2f87cc" providerId="LiveId" clId="{489A672E-0F15-4219-80A4-99AA16B3C769}" dt="2026-08-11T00:54:08.540" v="5352" actId="1076"/>
          <ac:spMkLst>
            <pc:docMk/>
            <pc:sldMk cId="0" sldId="1426"/>
            <ac:spMk id="13" creationId="{00000000-0000-0000-0000-000000000000}"/>
          </ac:spMkLst>
        </pc:spChg>
        <pc:spChg chg="mod">
          <ac:chgData name="Matthew Coats" userId="8ea3fed74f2f87cc" providerId="LiveId" clId="{489A672E-0F15-4219-80A4-99AA16B3C769}" dt="2026-08-11T00:53:41.725" v="5351" actId="1036"/>
          <ac:spMkLst>
            <pc:docMk/>
            <pc:sldMk cId="0" sldId="1426"/>
            <ac:spMk id="14" creationId="{00000000-0000-0000-0000-000000000000}"/>
          </ac:spMkLst>
        </pc:spChg>
        <pc:spChg chg="mod">
          <ac:chgData name="Matthew Coats" userId="8ea3fed74f2f87cc" providerId="LiveId" clId="{489A672E-0F15-4219-80A4-99AA16B3C769}" dt="2026-08-11T00:54:22.454" v="5353" actId="1076"/>
          <ac:spMkLst>
            <pc:docMk/>
            <pc:sldMk cId="0" sldId="1426"/>
            <ac:spMk id="15" creationId="{00000000-0000-0000-0000-000000000000}"/>
          </ac:spMkLst>
        </pc:spChg>
        <pc:spChg chg="mod">
          <ac:chgData name="Matthew Coats" userId="8ea3fed74f2f87cc" providerId="LiveId" clId="{489A672E-0F15-4219-80A4-99AA16B3C769}" dt="2026-08-11T00:53:41.725" v="5351" actId="1036"/>
          <ac:spMkLst>
            <pc:docMk/>
            <pc:sldMk cId="0" sldId="1426"/>
            <ac:spMk id="16" creationId="{00000000-0000-0000-0000-000000000000}"/>
          </ac:spMkLst>
        </pc:spChg>
        <pc:spChg chg="mod">
          <ac:chgData name="Matthew Coats" userId="8ea3fed74f2f87cc" providerId="LiveId" clId="{489A672E-0F15-4219-80A4-99AA16B3C769}" dt="2026-08-11T00:52:24.283" v="5316" actId="1076"/>
          <ac:spMkLst>
            <pc:docMk/>
            <pc:sldMk cId="0" sldId="1426"/>
            <ac:spMk id="17" creationId="{00000000-0000-0000-0000-000000000000}"/>
          </ac:spMkLst>
        </pc:spChg>
        <pc:spChg chg="mod">
          <ac:chgData name="Matthew Coats" userId="8ea3fed74f2f87cc" providerId="LiveId" clId="{489A672E-0F15-4219-80A4-99AA16B3C769}" dt="2026-08-11T00:51:34.954" v="5314" actId="1076"/>
          <ac:spMkLst>
            <pc:docMk/>
            <pc:sldMk cId="0" sldId="1426"/>
            <ac:spMk id="18" creationId="{00000000-0000-0000-0000-000000000000}"/>
          </ac:spMkLst>
        </pc:spChg>
        <pc:spChg chg="mod">
          <ac:chgData name="Matthew Coats" userId="8ea3fed74f2f87cc" providerId="LiveId" clId="{489A672E-0F15-4219-80A4-99AA16B3C769}" dt="2026-08-11T00:52:24.283" v="5316" actId="1076"/>
          <ac:spMkLst>
            <pc:docMk/>
            <pc:sldMk cId="0" sldId="1426"/>
            <ac:spMk id="19" creationId="{00000000-0000-0000-0000-000000000000}"/>
          </ac:spMkLst>
        </pc:spChg>
        <pc:spChg chg="mod">
          <ac:chgData name="Matthew Coats" userId="8ea3fed74f2f87cc" providerId="LiveId" clId="{489A672E-0F15-4219-80A4-99AA16B3C769}" dt="2026-08-11T00:52:24.283" v="5316" actId="1076"/>
          <ac:spMkLst>
            <pc:docMk/>
            <pc:sldMk cId="0" sldId="1426"/>
            <ac:spMk id="20" creationId="{00000000-0000-0000-0000-000000000000}"/>
          </ac:spMkLst>
        </pc:spChg>
        <pc:spChg chg="mod">
          <ac:chgData name="Matthew Coats" userId="8ea3fed74f2f87cc" providerId="LiveId" clId="{489A672E-0F15-4219-80A4-99AA16B3C769}" dt="2026-08-11T00:52:24.283" v="5316" actId="1076"/>
          <ac:spMkLst>
            <pc:docMk/>
            <pc:sldMk cId="0" sldId="1426"/>
            <ac:spMk id="21" creationId="{00000000-0000-0000-0000-000000000000}"/>
          </ac:spMkLst>
        </pc:spChg>
        <pc:spChg chg="mod">
          <ac:chgData name="Matthew Coats" userId="8ea3fed74f2f87cc" providerId="LiveId" clId="{489A672E-0F15-4219-80A4-99AA16B3C769}" dt="2026-08-11T00:52:24.283" v="5316" actId="1076"/>
          <ac:spMkLst>
            <pc:docMk/>
            <pc:sldMk cId="0" sldId="1426"/>
            <ac:spMk id="22" creationId="{00000000-0000-0000-0000-000000000000}"/>
          </ac:spMkLst>
        </pc:spChg>
        <pc:spChg chg="mod">
          <ac:chgData name="Matthew Coats" userId="8ea3fed74f2f87cc" providerId="LiveId" clId="{489A672E-0F15-4219-80A4-99AA16B3C769}" dt="2026-08-11T00:52:24.283" v="5316" actId="1076"/>
          <ac:spMkLst>
            <pc:docMk/>
            <pc:sldMk cId="0" sldId="1426"/>
            <ac:spMk id="23" creationId="{00000000-0000-0000-0000-000000000000}"/>
          </ac:spMkLst>
        </pc:spChg>
        <pc:spChg chg="mod">
          <ac:chgData name="Matthew Coats" userId="8ea3fed74f2f87cc" providerId="LiveId" clId="{489A672E-0F15-4219-80A4-99AA16B3C769}" dt="2026-08-11T00:52:24.283" v="5316" actId="1076"/>
          <ac:spMkLst>
            <pc:docMk/>
            <pc:sldMk cId="0" sldId="1426"/>
            <ac:spMk id="24" creationId="{00000000-0000-0000-0000-000000000000}"/>
          </ac:spMkLst>
        </pc:spChg>
        <pc:spChg chg="mod">
          <ac:chgData name="Matthew Coats" userId="8ea3fed74f2f87cc" providerId="LiveId" clId="{489A672E-0F15-4219-80A4-99AA16B3C769}" dt="2026-08-11T00:52:24.283" v="5316" actId="1076"/>
          <ac:spMkLst>
            <pc:docMk/>
            <pc:sldMk cId="0" sldId="1426"/>
            <ac:spMk id="25" creationId="{00000000-0000-0000-0000-000000000000}"/>
          </ac:spMkLst>
        </pc:spChg>
        <pc:spChg chg="mod">
          <ac:chgData name="Matthew Coats" userId="8ea3fed74f2f87cc" providerId="LiveId" clId="{489A672E-0F15-4219-80A4-99AA16B3C769}" dt="2026-08-11T00:52:24.283" v="5316" actId="1076"/>
          <ac:spMkLst>
            <pc:docMk/>
            <pc:sldMk cId="0" sldId="1426"/>
            <ac:spMk id="26" creationId="{00000000-0000-0000-0000-000000000000}"/>
          </ac:spMkLst>
        </pc:spChg>
        <pc:spChg chg="mod">
          <ac:chgData name="Matthew Coats" userId="8ea3fed74f2f87cc" providerId="LiveId" clId="{489A672E-0F15-4219-80A4-99AA16B3C769}" dt="2026-08-11T00:52:24.283" v="5316" actId="1076"/>
          <ac:spMkLst>
            <pc:docMk/>
            <pc:sldMk cId="0" sldId="1426"/>
            <ac:spMk id="28" creationId="{00000000-0000-0000-0000-000000000000}"/>
          </ac:spMkLst>
        </pc:spChg>
        <pc:spChg chg="mod">
          <ac:chgData name="Matthew Coats" userId="8ea3fed74f2f87cc" providerId="LiveId" clId="{489A672E-0F15-4219-80A4-99AA16B3C769}" dt="2026-08-11T00:51:56.017" v="5315" actId="1076"/>
          <ac:spMkLst>
            <pc:docMk/>
            <pc:sldMk cId="0" sldId="1426"/>
            <ac:spMk id="30" creationId="{00000000-0000-0000-0000-000000000000}"/>
          </ac:spMkLst>
        </pc:spChg>
        <pc:spChg chg="mod">
          <ac:chgData name="Matthew Coats" userId="8ea3fed74f2f87cc" providerId="LiveId" clId="{489A672E-0F15-4219-80A4-99AA16B3C769}" dt="2026-08-11T00:51:56.017" v="5315" actId="1076"/>
          <ac:spMkLst>
            <pc:docMk/>
            <pc:sldMk cId="0" sldId="1426"/>
            <ac:spMk id="31" creationId="{00000000-0000-0000-0000-000000000000}"/>
          </ac:spMkLst>
        </pc:spChg>
        <pc:spChg chg="mod">
          <ac:chgData name="Matthew Coats" userId="8ea3fed74f2f87cc" providerId="LiveId" clId="{489A672E-0F15-4219-80A4-99AA16B3C769}" dt="2026-08-11T00:51:56.017" v="5315" actId="1076"/>
          <ac:spMkLst>
            <pc:docMk/>
            <pc:sldMk cId="0" sldId="1426"/>
            <ac:spMk id="32" creationId="{00000000-0000-0000-0000-000000000000}"/>
          </ac:spMkLst>
        </pc:spChg>
        <pc:spChg chg="mod">
          <ac:chgData name="Matthew Coats" userId="8ea3fed74f2f87cc" providerId="LiveId" clId="{489A672E-0F15-4219-80A4-99AA16B3C769}" dt="2026-08-11T00:51:56.017" v="5315" actId="1076"/>
          <ac:spMkLst>
            <pc:docMk/>
            <pc:sldMk cId="0" sldId="1426"/>
            <ac:spMk id="33" creationId="{00000000-0000-0000-0000-000000000000}"/>
          </ac:spMkLst>
        </pc:spChg>
        <pc:spChg chg="mod">
          <ac:chgData name="Matthew Coats" userId="8ea3fed74f2f87cc" providerId="LiveId" clId="{489A672E-0F15-4219-80A4-99AA16B3C769}" dt="2026-08-11T00:51:56.017" v="5315" actId="1076"/>
          <ac:spMkLst>
            <pc:docMk/>
            <pc:sldMk cId="0" sldId="1426"/>
            <ac:spMk id="36" creationId="{00000000-0000-0000-0000-000000000000}"/>
          </ac:spMkLst>
        </pc:spChg>
        <pc:spChg chg="mod">
          <ac:chgData name="Matthew Coats" userId="8ea3fed74f2f87cc" providerId="LiveId" clId="{489A672E-0F15-4219-80A4-99AA16B3C769}" dt="2026-08-11T00:51:56.017" v="5315" actId="1076"/>
          <ac:spMkLst>
            <pc:docMk/>
            <pc:sldMk cId="0" sldId="1426"/>
            <ac:spMk id="37" creationId="{00000000-0000-0000-0000-000000000000}"/>
          </ac:spMkLst>
        </pc:spChg>
        <pc:spChg chg="mod">
          <ac:chgData name="Matthew Coats" userId="8ea3fed74f2f87cc" providerId="LiveId" clId="{489A672E-0F15-4219-80A4-99AA16B3C769}" dt="2026-08-11T00:51:56.017" v="5315" actId="1076"/>
          <ac:spMkLst>
            <pc:docMk/>
            <pc:sldMk cId="0" sldId="1426"/>
            <ac:spMk id="38" creationId="{00000000-0000-0000-0000-000000000000}"/>
          </ac:spMkLst>
        </pc:spChg>
        <pc:spChg chg="mod">
          <ac:chgData name="Matthew Coats" userId="8ea3fed74f2f87cc" providerId="LiveId" clId="{489A672E-0F15-4219-80A4-99AA16B3C769}" dt="2026-08-11T00:51:56.017" v="5315" actId="1076"/>
          <ac:spMkLst>
            <pc:docMk/>
            <pc:sldMk cId="0" sldId="1426"/>
            <ac:spMk id="39" creationId="{00000000-0000-0000-0000-000000000000}"/>
          </ac:spMkLst>
        </pc:spChg>
        <pc:spChg chg="mod">
          <ac:chgData name="Matthew Coats" userId="8ea3fed74f2f87cc" providerId="LiveId" clId="{489A672E-0F15-4219-80A4-99AA16B3C769}" dt="2026-08-11T00:51:56.017" v="5315" actId="1076"/>
          <ac:spMkLst>
            <pc:docMk/>
            <pc:sldMk cId="0" sldId="1426"/>
            <ac:spMk id="40" creationId="{00000000-0000-0000-0000-000000000000}"/>
          </ac:spMkLst>
        </pc:spChg>
        <pc:spChg chg="mod">
          <ac:chgData name="Matthew Coats" userId="8ea3fed74f2f87cc" providerId="LiveId" clId="{489A672E-0F15-4219-80A4-99AA16B3C769}" dt="2026-08-11T00:51:56.017" v="5315" actId="1076"/>
          <ac:spMkLst>
            <pc:docMk/>
            <pc:sldMk cId="0" sldId="1426"/>
            <ac:spMk id="43" creationId="{00000000-0000-0000-0000-000000000000}"/>
          </ac:spMkLst>
        </pc:spChg>
        <pc:spChg chg="mod">
          <ac:chgData name="Matthew Coats" userId="8ea3fed74f2f87cc" providerId="LiveId" clId="{489A672E-0F15-4219-80A4-99AA16B3C769}" dt="2026-08-11T00:54:53.879" v="5359" actId="1076"/>
          <ac:spMkLst>
            <pc:docMk/>
            <pc:sldMk cId="0" sldId="1426"/>
            <ac:spMk id="45" creationId="{00000000-0000-0000-0000-000000000000}"/>
          </ac:spMkLst>
        </pc:spChg>
        <pc:spChg chg="mod">
          <ac:chgData name="Matthew Coats" userId="8ea3fed74f2f87cc" providerId="LiveId" clId="{489A672E-0F15-4219-80A4-99AA16B3C769}" dt="2026-08-11T00:54:53.879" v="5359" actId="1076"/>
          <ac:spMkLst>
            <pc:docMk/>
            <pc:sldMk cId="0" sldId="1426"/>
            <ac:spMk id="46" creationId="{00000000-0000-0000-0000-000000000000}"/>
          </ac:spMkLst>
        </pc:spChg>
        <pc:spChg chg="mod">
          <ac:chgData name="Matthew Coats" userId="8ea3fed74f2f87cc" providerId="LiveId" clId="{489A672E-0F15-4219-80A4-99AA16B3C769}" dt="2026-08-11T00:54:53.879" v="5359" actId="1076"/>
          <ac:spMkLst>
            <pc:docMk/>
            <pc:sldMk cId="0" sldId="1426"/>
            <ac:spMk id="47" creationId="{00000000-0000-0000-0000-000000000000}"/>
          </ac:spMkLst>
        </pc:spChg>
        <pc:spChg chg="mod">
          <ac:chgData name="Matthew Coats" userId="8ea3fed74f2f87cc" providerId="LiveId" clId="{489A672E-0F15-4219-80A4-99AA16B3C769}" dt="2026-08-11T00:54:53.879" v="5359" actId="1076"/>
          <ac:spMkLst>
            <pc:docMk/>
            <pc:sldMk cId="0" sldId="1426"/>
            <ac:spMk id="48" creationId="{00000000-0000-0000-0000-000000000000}"/>
          </ac:spMkLst>
        </pc:spChg>
        <pc:picChg chg="add mod">
          <ac:chgData name="Matthew Coats" userId="8ea3fed74f2f87cc" providerId="LiveId" clId="{489A672E-0F15-4219-80A4-99AA16B3C769}" dt="2026-08-11T01:59:00.855" v="5615" actId="14100"/>
          <ac:picMkLst>
            <pc:docMk/>
            <pc:sldMk cId="0" sldId="1426"/>
            <ac:picMk id="50" creationId="{21920368-1917-1088-7A27-92FA1AFC3342}"/>
          </ac:picMkLst>
        </pc:picChg>
      </pc:sldChg>
      <pc:sldChg chg="addSp delSp modSp add mod">
        <pc:chgData name="Matthew Coats" userId="8ea3fed74f2f87cc" providerId="LiveId" clId="{489A672E-0F15-4219-80A4-99AA16B3C769}" dt="2026-08-14T18:41:20.018" v="7309" actId="255"/>
        <pc:sldMkLst>
          <pc:docMk/>
          <pc:sldMk cId="0" sldId="1427"/>
        </pc:sldMkLst>
        <pc:spChg chg="mod">
          <ac:chgData name="Matthew Coats" userId="8ea3fed74f2f87cc" providerId="LiveId" clId="{489A672E-0F15-4219-80A4-99AA16B3C769}" dt="2026-08-14T18:41:20.018" v="7309" actId="255"/>
          <ac:spMkLst>
            <pc:docMk/>
            <pc:sldMk cId="0" sldId="1427"/>
            <ac:spMk id="3" creationId="{00000000-0000-0000-0000-000000000000}"/>
          </ac:spMkLst>
        </pc:spChg>
        <pc:spChg chg="mod">
          <ac:chgData name="Matthew Coats" userId="8ea3fed74f2f87cc" providerId="LiveId" clId="{489A672E-0F15-4219-80A4-99AA16B3C769}" dt="2026-08-11T01:40:52.612" v="5481" actId="2711"/>
          <ac:spMkLst>
            <pc:docMk/>
            <pc:sldMk cId="0" sldId="1427"/>
            <ac:spMk id="4" creationId="{00000000-0000-0000-0000-000000000000}"/>
          </ac:spMkLst>
        </pc:spChg>
        <pc:spChg chg="mod">
          <ac:chgData name="Matthew Coats" userId="8ea3fed74f2f87cc" providerId="LiveId" clId="{489A672E-0F15-4219-80A4-99AA16B3C769}" dt="2026-08-11T01:40:52.612" v="5481" actId="2711"/>
          <ac:spMkLst>
            <pc:docMk/>
            <pc:sldMk cId="0" sldId="1427"/>
            <ac:spMk id="5" creationId="{00000000-0000-0000-0000-000000000000}"/>
          </ac:spMkLst>
        </pc:spChg>
        <pc:spChg chg="mod">
          <ac:chgData name="Matthew Coats" userId="8ea3fed74f2f87cc" providerId="LiveId" clId="{489A672E-0F15-4219-80A4-99AA16B3C769}" dt="2026-08-11T01:40:52.612" v="5481" actId="2711"/>
          <ac:spMkLst>
            <pc:docMk/>
            <pc:sldMk cId="0" sldId="1427"/>
            <ac:spMk id="6" creationId="{00000000-0000-0000-0000-000000000000}"/>
          </ac:spMkLst>
        </pc:spChg>
        <pc:spChg chg="mod">
          <ac:chgData name="Matthew Coats" userId="8ea3fed74f2f87cc" providerId="LiveId" clId="{489A672E-0F15-4219-80A4-99AA16B3C769}" dt="2026-08-11T01:37:23.060" v="5442" actId="1076"/>
          <ac:spMkLst>
            <pc:docMk/>
            <pc:sldMk cId="0" sldId="1427"/>
            <ac:spMk id="9" creationId="{00000000-0000-0000-0000-000000000000}"/>
          </ac:spMkLst>
        </pc:spChg>
        <pc:spChg chg="mod">
          <ac:chgData name="Matthew Coats" userId="8ea3fed74f2f87cc" providerId="LiveId" clId="{489A672E-0F15-4219-80A4-99AA16B3C769}" dt="2026-08-11T01:41:30.151" v="5483" actId="14100"/>
          <ac:spMkLst>
            <pc:docMk/>
            <pc:sldMk cId="0" sldId="1427"/>
            <ac:spMk id="11" creationId="{00000000-0000-0000-0000-000000000000}"/>
          </ac:spMkLst>
        </pc:spChg>
        <pc:spChg chg="mod">
          <ac:chgData name="Matthew Coats" userId="8ea3fed74f2f87cc" providerId="LiveId" clId="{489A672E-0F15-4219-80A4-99AA16B3C769}" dt="2026-08-11T01:41:49.475" v="5484" actId="14100"/>
          <ac:spMkLst>
            <pc:docMk/>
            <pc:sldMk cId="0" sldId="1427"/>
            <ac:spMk id="12" creationId="{00000000-0000-0000-0000-000000000000}"/>
          </ac:spMkLst>
        </pc:spChg>
        <pc:spChg chg="mod">
          <ac:chgData name="Matthew Coats" userId="8ea3fed74f2f87cc" providerId="LiveId" clId="{489A672E-0F15-4219-80A4-99AA16B3C769}" dt="2026-08-11T01:43:36.122" v="5573" actId="1036"/>
          <ac:spMkLst>
            <pc:docMk/>
            <pc:sldMk cId="0" sldId="1427"/>
            <ac:spMk id="14" creationId="{00000000-0000-0000-0000-000000000000}"/>
          </ac:spMkLst>
        </pc:spChg>
        <pc:spChg chg="mod">
          <ac:chgData name="Matthew Coats" userId="8ea3fed74f2f87cc" providerId="LiveId" clId="{489A672E-0F15-4219-80A4-99AA16B3C769}" dt="2026-08-11T01:43:29.609" v="5562" actId="1036"/>
          <ac:spMkLst>
            <pc:docMk/>
            <pc:sldMk cId="0" sldId="1427"/>
            <ac:spMk id="15" creationId="{00000000-0000-0000-0000-000000000000}"/>
          </ac:spMkLst>
        </pc:spChg>
        <pc:spChg chg="mod">
          <ac:chgData name="Matthew Coats" userId="8ea3fed74f2f87cc" providerId="LiveId" clId="{489A672E-0F15-4219-80A4-99AA16B3C769}" dt="2026-08-11T01:39:25.319" v="5448" actId="14100"/>
          <ac:spMkLst>
            <pc:docMk/>
            <pc:sldMk cId="0" sldId="1427"/>
            <ac:spMk id="16" creationId="{00000000-0000-0000-0000-000000000000}"/>
          </ac:spMkLst>
        </pc:spChg>
        <pc:spChg chg="mod">
          <ac:chgData name="Matthew Coats" userId="8ea3fed74f2f87cc" providerId="LiveId" clId="{489A672E-0F15-4219-80A4-99AA16B3C769}" dt="2026-08-11T01:40:52.612" v="5481" actId="2711"/>
          <ac:spMkLst>
            <pc:docMk/>
            <pc:sldMk cId="0" sldId="1427"/>
            <ac:spMk id="17" creationId="{00000000-0000-0000-0000-000000000000}"/>
          </ac:spMkLst>
        </pc:spChg>
        <pc:spChg chg="mod">
          <ac:chgData name="Matthew Coats" userId="8ea3fed74f2f87cc" providerId="LiveId" clId="{489A672E-0F15-4219-80A4-99AA16B3C769}" dt="2026-08-11T01:40:52.612" v="5481" actId="2711"/>
          <ac:spMkLst>
            <pc:docMk/>
            <pc:sldMk cId="0" sldId="1427"/>
            <ac:spMk id="19" creationId="{00000000-0000-0000-0000-000000000000}"/>
          </ac:spMkLst>
        </pc:spChg>
        <pc:spChg chg="del mod">
          <ac:chgData name="Matthew Coats" userId="8ea3fed74f2f87cc" providerId="LiveId" clId="{489A672E-0F15-4219-80A4-99AA16B3C769}" dt="2026-08-13T13:09:11.178" v="7019" actId="478"/>
          <ac:spMkLst>
            <pc:docMk/>
            <pc:sldMk cId="0" sldId="1427"/>
            <ac:spMk id="20" creationId="{00000000-0000-0000-0000-000000000000}"/>
          </ac:spMkLst>
        </pc:spChg>
        <pc:picChg chg="mod">
          <ac:chgData name="Matthew Coats" userId="8ea3fed74f2f87cc" providerId="LiveId" clId="{489A672E-0F15-4219-80A4-99AA16B3C769}" dt="2026-08-11T01:46:12.882" v="5574" actId="14100"/>
          <ac:picMkLst>
            <pc:docMk/>
            <pc:sldMk cId="0" sldId="1427"/>
            <ac:picMk id="7" creationId="{00000000-0000-0000-0000-000000000000}"/>
          </ac:picMkLst>
        </pc:picChg>
        <pc:picChg chg="add mod">
          <ac:chgData name="Matthew Coats" userId="8ea3fed74f2f87cc" providerId="LiveId" clId="{489A672E-0F15-4219-80A4-99AA16B3C769}" dt="2026-08-13T13:09:05.250" v="7018" actId="1035"/>
          <ac:picMkLst>
            <pc:docMk/>
            <pc:sldMk cId="0" sldId="1427"/>
            <ac:picMk id="21" creationId="{89D78B95-3CE6-F331-9A11-1EAEECC1370B}"/>
          </ac:picMkLst>
        </pc:picChg>
      </pc:sldChg>
      <pc:sldChg chg="modSp add del mod">
        <pc:chgData name="Matthew Coats" userId="8ea3fed74f2f87cc" providerId="LiveId" clId="{489A672E-0F15-4219-80A4-99AA16B3C769}" dt="2026-08-13T03:44:31.380" v="6705" actId="47"/>
        <pc:sldMkLst>
          <pc:docMk/>
          <pc:sldMk cId="0" sldId="1428"/>
        </pc:sldMkLst>
        <pc:spChg chg="mod">
          <ac:chgData name="Matthew Coats" userId="8ea3fed74f2f87cc" providerId="LiveId" clId="{489A672E-0F15-4219-80A4-99AA16B3C769}" dt="2026-08-13T03:42:45.914" v="6703" actId="27636"/>
          <ac:spMkLst>
            <pc:docMk/>
            <pc:sldMk cId="0" sldId="1428"/>
            <ac:spMk id="6" creationId="{00000000-0000-0000-0000-000000000000}"/>
          </ac:spMkLst>
        </pc:spChg>
      </pc:sldChg>
      <pc:sldChg chg="modSp add del mod">
        <pc:chgData name="Matthew Coats" userId="8ea3fed74f2f87cc" providerId="LiveId" clId="{489A672E-0F15-4219-80A4-99AA16B3C769}" dt="2026-08-13T11:22:37.232" v="6736" actId="47"/>
        <pc:sldMkLst>
          <pc:docMk/>
          <pc:sldMk cId="31990502" sldId="1429"/>
        </pc:sldMkLst>
        <pc:spChg chg="mod">
          <ac:chgData name="Matthew Coats" userId="8ea3fed74f2f87cc" providerId="LiveId" clId="{489A672E-0F15-4219-80A4-99AA16B3C769}" dt="2026-08-13T03:51:47.493" v="6712" actId="2711"/>
          <ac:spMkLst>
            <pc:docMk/>
            <pc:sldMk cId="31990502" sldId="1429"/>
            <ac:spMk id="2" creationId="{B548ACE3-2EFD-84B3-026D-A4E98CE1391F}"/>
          </ac:spMkLst>
        </pc:spChg>
        <pc:spChg chg="mod">
          <ac:chgData name="Matthew Coats" userId="8ea3fed74f2f87cc" providerId="LiveId" clId="{489A672E-0F15-4219-80A4-99AA16B3C769}" dt="2026-08-13T03:52:26.712" v="6725" actId="1035"/>
          <ac:spMkLst>
            <pc:docMk/>
            <pc:sldMk cId="31990502" sldId="1429"/>
            <ac:spMk id="6" creationId="{5A26BF8F-8D7C-EE2D-C324-68FE436815D8}"/>
          </ac:spMkLst>
        </pc:spChg>
        <pc:spChg chg="mod">
          <ac:chgData name="Matthew Coats" userId="8ea3fed74f2f87cc" providerId="LiveId" clId="{489A672E-0F15-4219-80A4-99AA16B3C769}" dt="2026-08-13T03:53:09.493" v="6731" actId="255"/>
          <ac:spMkLst>
            <pc:docMk/>
            <pc:sldMk cId="31990502" sldId="1429"/>
            <ac:spMk id="7" creationId="{C6BF6BD2-FD48-F525-887B-668ACA308E79}"/>
          </ac:spMkLst>
        </pc:spChg>
        <pc:spChg chg="mod">
          <ac:chgData name="Matthew Coats" userId="8ea3fed74f2f87cc" providerId="LiveId" clId="{489A672E-0F15-4219-80A4-99AA16B3C769}" dt="2026-08-13T03:46:25.395" v="6706" actId="14100"/>
          <ac:spMkLst>
            <pc:docMk/>
            <pc:sldMk cId="31990502" sldId="1429"/>
            <ac:spMk id="10" creationId="{9DA595B0-50BD-2866-8795-F1CC8A970C04}"/>
          </ac:spMkLst>
        </pc:spChg>
        <pc:spChg chg="mod">
          <ac:chgData name="Matthew Coats" userId="8ea3fed74f2f87cc" providerId="LiveId" clId="{489A672E-0F15-4219-80A4-99AA16B3C769}" dt="2026-08-13T03:46:25.395" v="6706" actId="14100"/>
          <ac:spMkLst>
            <pc:docMk/>
            <pc:sldMk cId="31990502" sldId="1429"/>
            <ac:spMk id="11" creationId="{A77DD60C-A44D-3931-2BBB-049E9BE0A570}"/>
          </ac:spMkLst>
        </pc:spChg>
        <pc:spChg chg="mod">
          <ac:chgData name="Matthew Coats" userId="8ea3fed74f2f87cc" providerId="LiveId" clId="{489A672E-0F15-4219-80A4-99AA16B3C769}" dt="2026-08-13T03:51:47.493" v="6712" actId="2711"/>
          <ac:spMkLst>
            <pc:docMk/>
            <pc:sldMk cId="31990502" sldId="1429"/>
            <ac:spMk id="12" creationId="{7F765496-F180-BD6F-4FF4-751E009E265B}"/>
          </ac:spMkLst>
        </pc:spChg>
        <pc:spChg chg="mod">
          <ac:chgData name="Matthew Coats" userId="8ea3fed74f2f87cc" providerId="LiveId" clId="{489A672E-0F15-4219-80A4-99AA16B3C769}" dt="2026-08-13T03:51:47.493" v="6712" actId="2711"/>
          <ac:spMkLst>
            <pc:docMk/>
            <pc:sldMk cId="31990502" sldId="1429"/>
            <ac:spMk id="13" creationId="{AED5094E-64D7-70D4-4898-9F8D1A394C6F}"/>
          </ac:spMkLst>
        </pc:spChg>
        <pc:spChg chg="mod">
          <ac:chgData name="Matthew Coats" userId="8ea3fed74f2f87cc" providerId="LiveId" clId="{489A672E-0F15-4219-80A4-99AA16B3C769}" dt="2026-08-13T03:46:25.395" v="6706" actId="14100"/>
          <ac:spMkLst>
            <pc:docMk/>
            <pc:sldMk cId="31990502" sldId="1429"/>
            <ac:spMk id="15" creationId="{BC959FB3-2533-63C4-EDC5-AB0B015CA129}"/>
          </ac:spMkLst>
        </pc:spChg>
        <pc:spChg chg="mod">
          <ac:chgData name="Matthew Coats" userId="8ea3fed74f2f87cc" providerId="LiveId" clId="{489A672E-0F15-4219-80A4-99AA16B3C769}" dt="2026-08-13T03:46:25.395" v="6706" actId="14100"/>
          <ac:spMkLst>
            <pc:docMk/>
            <pc:sldMk cId="31990502" sldId="1429"/>
            <ac:spMk id="16" creationId="{BD914190-1B0B-CAC2-1883-F54AF29B808A}"/>
          </ac:spMkLst>
        </pc:spChg>
        <pc:spChg chg="mod">
          <ac:chgData name="Matthew Coats" userId="8ea3fed74f2f87cc" providerId="LiveId" clId="{489A672E-0F15-4219-80A4-99AA16B3C769}" dt="2026-08-13T03:46:25.395" v="6706" actId="14100"/>
          <ac:spMkLst>
            <pc:docMk/>
            <pc:sldMk cId="31990502" sldId="1429"/>
            <ac:spMk id="17" creationId="{FE796623-4D1F-8CD4-EC6F-332BBAB969FD}"/>
          </ac:spMkLst>
        </pc:spChg>
        <pc:spChg chg="mod">
          <ac:chgData name="Matthew Coats" userId="8ea3fed74f2f87cc" providerId="LiveId" clId="{489A672E-0F15-4219-80A4-99AA16B3C769}" dt="2026-08-13T03:46:25.395" v="6706" actId="14100"/>
          <ac:spMkLst>
            <pc:docMk/>
            <pc:sldMk cId="31990502" sldId="1429"/>
            <ac:spMk id="18" creationId="{17EC0C4C-A72E-46FA-22DF-BF605239A5CA}"/>
          </ac:spMkLst>
        </pc:spChg>
        <pc:spChg chg="mod">
          <ac:chgData name="Matthew Coats" userId="8ea3fed74f2f87cc" providerId="LiveId" clId="{489A672E-0F15-4219-80A4-99AA16B3C769}" dt="2026-08-13T03:51:47.493" v="6712" actId="2711"/>
          <ac:spMkLst>
            <pc:docMk/>
            <pc:sldMk cId="31990502" sldId="1429"/>
            <ac:spMk id="19" creationId="{010CAD8C-D2E3-0BFE-6A4E-267C7E51D573}"/>
          </ac:spMkLst>
        </pc:spChg>
        <pc:spChg chg="mod">
          <ac:chgData name="Matthew Coats" userId="8ea3fed74f2f87cc" providerId="LiveId" clId="{489A672E-0F15-4219-80A4-99AA16B3C769}" dt="2026-08-13T03:51:47.493" v="6712" actId="2711"/>
          <ac:spMkLst>
            <pc:docMk/>
            <pc:sldMk cId="31990502" sldId="1429"/>
            <ac:spMk id="20" creationId="{391E7DED-B65D-E554-91CE-44AE14EF6704}"/>
          </ac:spMkLst>
        </pc:spChg>
        <pc:spChg chg="mod">
          <ac:chgData name="Matthew Coats" userId="8ea3fed74f2f87cc" providerId="LiveId" clId="{489A672E-0F15-4219-80A4-99AA16B3C769}" dt="2026-08-13T03:51:47.493" v="6712" actId="2711"/>
          <ac:spMkLst>
            <pc:docMk/>
            <pc:sldMk cId="31990502" sldId="1429"/>
            <ac:spMk id="22" creationId="{0D3F985E-058C-442E-5DF3-3F3C627B19FA}"/>
          </ac:spMkLst>
        </pc:spChg>
        <pc:spChg chg="mod">
          <ac:chgData name="Matthew Coats" userId="8ea3fed74f2f87cc" providerId="LiveId" clId="{489A672E-0F15-4219-80A4-99AA16B3C769}" dt="2026-08-13T03:51:47.493" v="6712" actId="2711"/>
          <ac:spMkLst>
            <pc:docMk/>
            <pc:sldMk cId="31990502" sldId="1429"/>
            <ac:spMk id="24" creationId="{1377C7B9-BA61-3E84-F33F-D71D620A1816}"/>
          </ac:spMkLst>
        </pc:spChg>
        <pc:spChg chg="mod">
          <ac:chgData name="Matthew Coats" userId="8ea3fed74f2f87cc" providerId="LiveId" clId="{489A672E-0F15-4219-80A4-99AA16B3C769}" dt="2026-08-13T03:51:47.493" v="6712" actId="2711"/>
          <ac:spMkLst>
            <pc:docMk/>
            <pc:sldMk cId="31990502" sldId="1429"/>
            <ac:spMk id="25" creationId="{A915EFB2-42AE-0F43-D4D1-9D7DA9B1DBBE}"/>
          </ac:spMkLst>
        </pc:spChg>
        <pc:spChg chg="mod">
          <ac:chgData name="Matthew Coats" userId="8ea3fed74f2f87cc" providerId="LiveId" clId="{489A672E-0F15-4219-80A4-99AA16B3C769}" dt="2026-08-13T03:56:30.184" v="6734" actId="255"/>
          <ac:spMkLst>
            <pc:docMk/>
            <pc:sldMk cId="31990502" sldId="1429"/>
            <ac:spMk id="32" creationId="{FFE460E3-B423-ACF5-B63F-E1B7B2CC0849}"/>
          </ac:spMkLst>
        </pc:spChg>
        <pc:spChg chg="mod">
          <ac:chgData name="Matthew Coats" userId="8ea3fed74f2f87cc" providerId="LiveId" clId="{489A672E-0F15-4219-80A4-99AA16B3C769}" dt="2026-08-13T03:51:47.493" v="6712" actId="2711"/>
          <ac:spMkLst>
            <pc:docMk/>
            <pc:sldMk cId="31990502" sldId="1429"/>
            <ac:spMk id="33" creationId="{B539CCA1-71DA-23C6-F8B9-6873FA374BC9}"/>
          </ac:spMkLst>
        </pc:spChg>
        <pc:picChg chg="mod">
          <ac:chgData name="Matthew Coats" userId="8ea3fed74f2f87cc" providerId="LiveId" clId="{489A672E-0F15-4219-80A4-99AA16B3C769}" dt="2026-08-13T03:47:34.024" v="6711" actId="14100"/>
          <ac:picMkLst>
            <pc:docMk/>
            <pc:sldMk cId="31990502" sldId="1429"/>
            <ac:picMk id="29" creationId="{C79F0A4E-A727-3D99-9B49-59631CD30D10}"/>
          </ac:picMkLst>
        </pc:picChg>
      </pc:sldChg>
      <pc:sldChg chg="addSp delSp modSp add mod">
        <pc:chgData name="Matthew Coats" userId="8ea3fed74f2f87cc" providerId="LiveId" clId="{489A672E-0F15-4219-80A4-99AA16B3C769}" dt="2026-08-13T14:37:16.783" v="7266" actId="1036"/>
        <pc:sldMkLst>
          <pc:docMk/>
          <pc:sldMk cId="0" sldId="1430"/>
        </pc:sldMkLst>
        <pc:spChg chg="mod">
          <ac:chgData name="Matthew Coats" userId="8ea3fed74f2f87cc" providerId="LiveId" clId="{489A672E-0F15-4219-80A4-99AA16B3C769}" dt="2026-08-13T11:26:01.169" v="6750" actId="2711"/>
          <ac:spMkLst>
            <pc:docMk/>
            <pc:sldMk cId="0" sldId="1430"/>
            <ac:spMk id="3" creationId="{00000000-0000-0000-0000-000000000000}"/>
          </ac:spMkLst>
        </pc:spChg>
        <pc:spChg chg="mod">
          <ac:chgData name="Matthew Coats" userId="8ea3fed74f2f87cc" providerId="LiveId" clId="{489A672E-0F15-4219-80A4-99AA16B3C769}" dt="2026-08-13T14:35:25.203" v="7119" actId="1076"/>
          <ac:spMkLst>
            <pc:docMk/>
            <pc:sldMk cId="0" sldId="1430"/>
            <ac:spMk id="6" creationId="{00000000-0000-0000-0000-000000000000}"/>
          </ac:spMkLst>
        </pc:spChg>
        <pc:spChg chg="mod">
          <ac:chgData name="Matthew Coats" userId="8ea3fed74f2f87cc" providerId="LiveId" clId="{489A672E-0F15-4219-80A4-99AA16B3C769}" dt="2026-08-13T11:26:01.169" v="6750" actId="2711"/>
          <ac:spMkLst>
            <pc:docMk/>
            <pc:sldMk cId="0" sldId="1430"/>
            <ac:spMk id="8" creationId="{00000000-0000-0000-0000-000000000000}"/>
          </ac:spMkLst>
        </pc:spChg>
        <pc:spChg chg="mod">
          <ac:chgData name="Matthew Coats" userId="8ea3fed74f2f87cc" providerId="LiveId" clId="{489A672E-0F15-4219-80A4-99AA16B3C769}" dt="2026-08-13T11:29:55.544" v="6797" actId="255"/>
          <ac:spMkLst>
            <pc:docMk/>
            <pc:sldMk cId="0" sldId="1430"/>
            <ac:spMk id="10" creationId="{00000000-0000-0000-0000-000000000000}"/>
          </ac:spMkLst>
        </pc:spChg>
        <pc:spChg chg="mod">
          <ac:chgData name="Matthew Coats" userId="8ea3fed74f2f87cc" providerId="LiveId" clId="{489A672E-0F15-4219-80A4-99AA16B3C769}" dt="2026-08-13T11:26:58.425" v="6771" actId="1035"/>
          <ac:spMkLst>
            <pc:docMk/>
            <pc:sldMk cId="0" sldId="1430"/>
            <ac:spMk id="11" creationId="{00000000-0000-0000-0000-000000000000}"/>
          </ac:spMkLst>
        </pc:spChg>
        <pc:spChg chg="mod">
          <ac:chgData name="Matthew Coats" userId="8ea3fed74f2f87cc" providerId="LiveId" clId="{489A672E-0F15-4219-80A4-99AA16B3C769}" dt="2026-08-13T11:26:01.169" v="6750" actId="2711"/>
          <ac:spMkLst>
            <pc:docMk/>
            <pc:sldMk cId="0" sldId="1430"/>
            <ac:spMk id="12" creationId="{00000000-0000-0000-0000-000000000000}"/>
          </ac:spMkLst>
        </pc:spChg>
        <pc:spChg chg="mod">
          <ac:chgData name="Matthew Coats" userId="8ea3fed74f2f87cc" providerId="LiveId" clId="{489A672E-0F15-4219-80A4-99AA16B3C769}" dt="2026-08-13T11:26:58.425" v="6771" actId="1035"/>
          <ac:spMkLst>
            <pc:docMk/>
            <pc:sldMk cId="0" sldId="1430"/>
            <ac:spMk id="13" creationId="{00000000-0000-0000-0000-000000000000}"/>
          </ac:spMkLst>
        </pc:spChg>
        <pc:spChg chg="mod">
          <ac:chgData name="Matthew Coats" userId="8ea3fed74f2f87cc" providerId="LiveId" clId="{489A672E-0F15-4219-80A4-99AA16B3C769}" dt="2026-08-13T11:26:58.425" v="6771" actId="1035"/>
          <ac:spMkLst>
            <pc:docMk/>
            <pc:sldMk cId="0" sldId="1430"/>
            <ac:spMk id="15" creationId="{00000000-0000-0000-0000-000000000000}"/>
          </ac:spMkLst>
        </pc:spChg>
        <pc:spChg chg="mod">
          <ac:chgData name="Matthew Coats" userId="8ea3fed74f2f87cc" providerId="LiveId" clId="{489A672E-0F15-4219-80A4-99AA16B3C769}" dt="2026-08-13T11:26:58.425" v="6771" actId="1035"/>
          <ac:spMkLst>
            <pc:docMk/>
            <pc:sldMk cId="0" sldId="1430"/>
            <ac:spMk id="16" creationId="{00000000-0000-0000-0000-000000000000}"/>
          </ac:spMkLst>
        </pc:spChg>
        <pc:spChg chg="mod">
          <ac:chgData name="Matthew Coats" userId="8ea3fed74f2f87cc" providerId="LiveId" clId="{489A672E-0F15-4219-80A4-99AA16B3C769}" dt="2026-08-13T11:26:58.425" v="6771" actId="1035"/>
          <ac:spMkLst>
            <pc:docMk/>
            <pc:sldMk cId="0" sldId="1430"/>
            <ac:spMk id="17" creationId="{00000000-0000-0000-0000-000000000000}"/>
          </ac:spMkLst>
        </pc:spChg>
        <pc:spChg chg="mod">
          <ac:chgData name="Matthew Coats" userId="8ea3fed74f2f87cc" providerId="LiveId" clId="{489A672E-0F15-4219-80A4-99AA16B3C769}" dt="2026-08-13T11:26:58.425" v="6771" actId="1035"/>
          <ac:spMkLst>
            <pc:docMk/>
            <pc:sldMk cId="0" sldId="1430"/>
            <ac:spMk id="18" creationId="{00000000-0000-0000-0000-000000000000}"/>
          </ac:spMkLst>
        </pc:spChg>
        <pc:spChg chg="mod">
          <ac:chgData name="Matthew Coats" userId="8ea3fed74f2f87cc" providerId="LiveId" clId="{489A672E-0F15-4219-80A4-99AA16B3C769}" dt="2026-08-13T11:26:58.425" v="6771" actId="1035"/>
          <ac:spMkLst>
            <pc:docMk/>
            <pc:sldMk cId="0" sldId="1430"/>
            <ac:spMk id="19" creationId="{00000000-0000-0000-0000-000000000000}"/>
          </ac:spMkLst>
        </pc:spChg>
        <pc:spChg chg="mod">
          <ac:chgData name="Matthew Coats" userId="8ea3fed74f2f87cc" providerId="LiveId" clId="{489A672E-0F15-4219-80A4-99AA16B3C769}" dt="2026-08-13T11:26:58.425" v="6771" actId="1035"/>
          <ac:spMkLst>
            <pc:docMk/>
            <pc:sldMk cId="0" sldId="1430"/>
            <ac:spMk id="21" creationId="{00000000-0000-0000-0000-000000000000}"/>
          </ac:spMkLst>
        </pc:spChg>
        <pc:spChg chg="mod">
          <ac:chgData name="Matthew Coats" userId="8ea3fed74f2f87cc" providerId="LiveId" clId="{489A672E-0F15-4219-80A4-99AA16B3C769}" dt="2026-08-13T11:26:01.169" v="6750" actId="2711"/>
          <ac:spMkLst>
            <pc:docMk/>
            <pc:sldMk cId="0" sldId="1430"/>
            <ac:spMk id="23" creationId="{00000000-0000-0000-0000-000000000000}"/>
          </ac:spMkLst>
        </pc:spChg>
        <pc:spChg chg="mod">
          <ac:chgData name="Matthew Coats" userId="8ea3fed74f2f87cc" providerId="LiveId" clId="{489A672E-0F15-4219-80A4-99AA16B3C769}" dt="2026-08-13T11:26:58.425" v="6771" actId="1035"/>
          <ac:spMkLst>
            <pc:docMk/>
            <pc:sldMk cId="0" sldId="1430"/>
            <ac:spMk id="24" creationId="{00000000-0000-0000-0000-000000000000}"/>
          </ac:spMkLst>
        </pc:spChg>
        <pc:spChg chg="mod">
          <ac:chgData name="Matthew Coats" userId="8ea3fed74f2f87cc" providerId="LiveId" clId="{489A672E-0F15-4219-80A4-99AA16B3C769}" dt="2026-08-13T11:26:01.169" v="6750" actId="2711"/>
          <ac:spMkLst>
            <pc:docMk/>
            <pc:sldMk cId="0" sldId="1430"/>
            <ac:spMk id="25" creationId="{00000000-0000-0000-0000-000000000000}"/>
          </ac:spMkLst>
        </pc:spChg>
        <pc:spChg chg="mod">
          <ac:chgData name="Matthew Coats" userId="8ea3fed74f2f87cc" providerId="LiveId" clId="{489A672E-0F15-4219-80A4-99AA16B3C769}" dt="2026-08-13T11:26:58.425" v="6771" actId="1035"/>
          <ac:spMkLst>
            <pc:docMk/>
            <pc:sldMk cId="0" sldId="1430"/>
            <ac:spMk id="26" creationId="{00000000-0000-0000-0000-000000000000}"/>
          </ac:spMkLst>
        </pc:spChg>
        <pc:spChg chg="mod">
          <ac:chgData name="Matthew Coats" userId="8ea3fed74f2f87cc" providerId="LiveId" clId="{489A672E-0F15-4219-80A4-99AA16B3C769}" dt="2026-08-13T11:27:13.096" v="6772" actId="1035"/>
          <ac:spMkLst>
            <pc:docMk/>
            <pc:sldMk cId="0" sldId="1430"/>
            <ac:spMk id="27" creationId="{00000000-0000-0000-0000-000000000000}"/>
          </ac:spMkLst>
        </pc:spChg>
        <pc:spChg chg="mod">
          <ac:chgData name="Matthew Coats" userId="8ea3fed74f2f87cc" providerId="LiveId" clId="{489A672E-0F15-4219-80A4-99AA16B3C769}" dt="2026-08-13T11:26:01.169" v="6750" actId="2711"/>
          <ac:spMkLst>
            <pc:docMk/>
            <pc:sldMk cId="0" sldId="1430"/>
            <ac:spMk id="30" creationId="{00000000-0000-0000-0000-000000000000}"/>
          </ac:spMkLst>
        </pc:spChg>
        <pc:spChg chg="del mod">
          <ac:chgData name="Matthew Coats" userId="8ea3fed74f2f87cc" providerId="LiveId" clId="{489A672E-0F15-4219-80A4-99AA16B3C769}" dt="2026-08-13T14:31:56.705" v="7098" actId="478"/>
          <ac:spMkLst>
            <pc:docMk/>
            <pc:sldMk cId="0" sldId="1430"/>
            <ac:spMk id="31" creationId="{00000000-0000-0000-0000-000000000000}"/>
          </ac:spMkLst>
        </pc:spChg>
        <pc:spChg chg="mod">
          <ac:chgData name="Matthew Coats" userId="8ea3fed74f2f87cc" providerId="LiveId" clId="{489A672E-0F15-4219-80A4-99AA16B3C769}" dt="2026-08-13T14:31:20.269" v="7094" actId="1035"/>
          <ac:spMkLst>
            <pc:docMk/>
            <pc:sldMk cId="0" sldId="1430"/>
            <ac:spMk id="32" creationId="{00000000-0000-0000-0000-000000000000}"/>
          </ac:spMkLst>
        </pc:spChg>
        <pc:spChg chg="mod">
          <ac:chgData name="Matthew Coats" userId="8ea3fed74f2f87cc" providerId="LiveId" clId="{489A672E-0F15-4219-80A4-99AA16B3C769}" dt="2026-08-13T14:37:16.783" v="7266" actId="1036"/>
          <ac:spMkLst>
            <pc:docMk/>
            <pc:sldMk cId="0" sldId="1430"/>
            <ac:spMk id="34" creationId="{00000000-0000-0000-0000-000000000000}"/>
          </ac:spMkLst>
        </pc:spChg>
        <pc:spChg chg="mod">
          <ac:chgData name="Matthew Coats" userId="8ea3fed74f2f87cc" providerId="LiveId" clId="{489A672E-0F15-4219-80A4-99AA16B3C769}" dt="2026-08-13T14:37:16.783" v="7266" actId="1036"/>
          <ac:spMkLst>
            <pc:docMk/>
            <pc:sldMk cId="0" sldId="1430"/>
            <ac:spMk id="35" creationId="{00000000-0000-0000-0000-000000000000}"/>
          </ac:spMkLst>
        </pc:spChg>
        <pc:spChg chg="mod">
          <ac:chgData name="Matthew Coats" userId="8ea3fed74f2f87cc" providerId="LiveId" clId="{489A672E-0F15-4219-80A4-99AA16B3C769}" dt="2026-08-13T14:37:16.783" v="7266" actId="1036"/>
          <ac:spMkLst>
            <pc:docMk/>
            <pc:sldMk cId="0" sldId="1430"/>
            <ac:spMk id="36" creationId="{00000000-0000-0000-0000-000000000000}"/>
          </ac:spMkLst>
        </pc:spChg>
        <pc:spChg chg="mod">
          <ac:chgData name="Matthew Coats" userId="8ea3fed74f2f87cc" providerId="LiveId" clId="{489A672E-0F15-4219-80A4-99AA16B3C769}" dt="2026-08-13T14:37:16.783" v="7266" actId="1036"/>
          <ac:spMkLst>
            <pc:docMk/>
            <pc:sldMk cId="0" sldId="1430"/>
            <ac:spMk id="37" creationId="{00000000-0000-0000-0000-000000000000}"/>
          </ac:spMkLst>
        </pc:spChg>
        <pc:spChg chg="add del mod">
          <ac:chgData name="Matthew Coats" userId="8ea3fed74f2f87cc" providerId="LiveId" clId="{489A672E-0F15-4219-80A4-99AA16B3C769}" dt="2026-08-13T14:37:16.783" v="7266" actId="1036"/>
          <ac:spMkLst>
            <pc:docMk/>
            <pc:sldMk cId="0" sldId="1430"/>
            <ac:spMk id="38" creationId="{00000000-0000-0000-0000-000000000000}"/>
          </ac:spMkLst>
        </pc:spChg>
        <pc:spChg chg="mod">
          <ac:chgData name="Matthew Coats" userId="8ea3fed74f2f87cc" providerId="LiveId" clId="{489A672E-0F15-4219-80A4-99AA16B3C769}" dt="2026-08-13T14:37:16.783" v="7266" actId="1036"/>
          <ac:spMkLst>
            <pc:docMk/>
            <pc:sldMk cId="0" sldId="1430"/>
            <ac:spMk id="39" creationId="{00000000-0000-0000-0000-000000000000}"/>
          </ac:spMkLst>
        </pc:spChg>
        <pc:spChg chg="mod">
          <ac:chgData name="Matthew Coats" userId="8ea3fed74f2f87cc" providerId="LiveId" clId="{489A672E-0F15-4219-80A4-99AA16B3C769}" dt="2026-08-13T14:37:16.783" v="7266" actId="1036"/>
          <ac:spMkLst>
            <pc:docMk/>
            <pc:sldMk cId="0" sldId="1430"/>
            <ac:spMk id="40" creationId="{00000000-0000-0000-0000-000000000000}"/>
          </ac:spMkLst>
        </pc:spChg>
        <pc:spChg chg="mod">
          <ac:chgData name="Matthew Coats" userId="8ea3fed74f2f87cc" providerId="LiveId" clId="{489A672E-0F15-4219-80A4-99AA16B3C769}" dt="2026-08-13T14:37:16.783" v="7266" actId="1036"/>
          <ac:spMkLst>
            <pc:docMk/>
            <pc:sldMk cId="0" sldId="1430"/>
            <ac:spMk id="41" creationId="{00000000-0000-0000-0000-000000000000}"/>
          </ac:spMkLst>
        </pc:spChg>
        <pc:spChg chg="mod">
          <ac:chgData name="Matthew Coats" userId="8ea3fed74f2f87cc" providerId="LiveId" clId="{489A672E-0F15-4219-80A4-99AA16B3C769}" dt="2026-08-13T11:34:23.806" v="6871" actId="207"/>
          <ac:spMkLst>
            <pc:docMk/>
            <pc:sldMk cId="0" sldId="1430"/>
            <ac:spMk id="42" creationId="{00000000-0000-0000-0000-000000000000}"/>
          </ac:spMkLst>
        </pc:spChg>
        <pc:spChg chg="add mod">
          <ac:chgData name="Matthew Coats" userId="8ea3fed74f2f87cc" providerId="LiveId" clId="{489A672E-0F15-4219-80A4-99AA16B3C769}" dt="2026-08-13T14:34:05.791" v="7113" actId="692"/>
          <ac:spMkLst>
            <pc:docMk/>
            <pc:sldMk cId="0" sldId="1430"/>
            <ac:spMk id="48" creationId="{DDE5AC0E-25BA-74C1-4DC9-6B97AFC67B31}"/>
          </ac:spMkLst>
        </pc:spChg>
        <pc:picChg chg="mod ord modCrop">
          <ac:chgData name="Matthew Coats" userId="8ea3fed74f2f87cc" providerId="LiveId" clId="{489A672E-0F15-4219-80A4-99AA16B3C769}" dt="2026-08-13T14:36:50.146" v="7259" actId="692"/>
          <ac:picMkLst>
            <pc:docMk/>
            <pc:sldMk cId="0" sldId="1430"/>
            <ac:picMk id="33" creationId="{00000000-0000-0000-0000-000000000000}"/>
          </ac:picMkLst>
        </pc:picChg>
        <pc:picChg chg="add mod ord modCrop">
          <ac:chgData name="Matthew Coats" userId="8ea3fed74f2f87cc" providerId="LiveId" clId="{489A672E-0F15-4219-80A4-99AA16B3C769}" dt="2026-08-13T14:36:34.739" v="7242" actId="692"/>
          <ac:picMkLst>
            <pc:docMk/>
            <pc:sldMk cId="0" sldId="1430"/>
            <ac:picMk id="47" creationId="{CA86F7FF-FA1E-E8A8-AF5D-6DCA59057DCA}"/>
          </ac:picMkLst>
        </pc:picChg>
      </pc:sldChg>
      <pc:sldMasterChg chg="modSldLayout sldLayoutOrd">
        <pc:chgData name="Matthew Coats" userId="8ea3fed74f2f87cc" providerId="LiveId" clId="{489A672E-0F15-4219-80A4-99AA16B3C769}" dt="2026-08-08T06:35:39.208" v="1551"/>
        <pc:sldMasterMkLst>
          <pc:docMk/>
          <pc:sldMasterMk cId="3558260505" sldId="2147483650"/>
        </pc:sldMasterMkLst>
        <pc:sldLayoutChg chg="mod ord">
          <pc:chgData name="Matthew Coats" userId="8ea3fed74f2f87cc" providerId="LiveId" clId="{489A672E-0F15-4219-80A4-99AA16B3C769}" dt="2026-08-08T06:35:39.208" v="1551"/>
          <pc:sldLayoutMkLst>
            <pc:docMk/>
            <pc:sldMasterMk cId="3558260505" sldId="2147483650"/>
            <pc:sldLayoutMk cId="4208526882" sldId="2147483655"/>
          </pc:sldLayoutMkLst>
        </pc:sldLayoutChg>
        <pc:sldLayoutChg chg="mod ord">
          <pc:chgData name="Matthew Coats" userId="8ea3fed74f2f87cc" providerId="LiveId" clId="{489A672E-0F15-4219-80A4-99AA16B3C769}" dt="2026-08-08T06:35:39.208" v="1551"/>
          <pc:sldLayoutMkLst>
            <pc:docMk/>
            <pc:sldMasterMk cId="3558260505" sldId="2147483650"/>
            <pc:sldLayoutMk cId="3457585265" sldId="2147483656"/>
          </pc:sldLayoutMkLst>
        </pc:sldLayoutChg>
        <pc:sldLayoutChg chg="mod ord">
          <pc:chgData name="Matthew Coats" userId="8ea3fed74f2f87cc" providerId="LiveId" clId="{489A672E-0F15-4219-80A4-99AA16B3C769}" dt="2026-08-08T06:35:39.208" v="1551"/>
          <pc:sldLayoutMkLst>
            <pc:docMk/>
            <pc:sldMasterMk cId="3558260505" sldId="2147483650"/>
            <pc:sldLayoutMk cId="182102809" sldId="2147483684"/>
          </pc:sldLayoutMkLst>
        </pc:sldLayoutChg>
        <pc:sldLayoutChg chg="mod ord">
          <pc:chgData name="Matthew Coats" userId="8ea3fed74f2f87cc" providerId="LiveId" clId="{489A672E-0F15-4219-80A4-99AA16B3C769}" dt="2026-08-08T06:35:39.208" v="1551"/>
          <pc:sldLayoutMkLst>
            <pc:docMk/>
            <pc:sldMasterMk cId="3558260505" sldId="2147483650"/>
            <pc:sldLayoutMk cId="1893925111" sldId="2147483685"/>
          </pc:sldLayoutMkLst>
        </pc:sldLayoutChg>
      </pc:sldMasterChg>
      <pc:sldMasterChg chg="del delSldLayout">
        <pc:chgData name="Matthew Coats" userId="8ea3fed74f2f87cc" providerId="LiveId" clId="{489A672E-0F15-4219-80A4-99AA16B3C769}" dt="2026-08-13T11:22:37.232" v="6736" actId="47"/>
        <pc:sldMasterMkLst>
          <pc:docMk/>
          <pc:sldMasterMk cId="4187321511" sldId="2147483702"/>
        </pc:sldMasterMkLst>
        <pc:sldLayoutChg chg="del">
          <pc:chgData name="Matthew Coats" userId="8ea3fed74f2f87cc" providerId="LiveId" clId="{489A672E-0F15-4219-80A4-99AA16B3C769}" dt="2026-08-13T11:22:37.232" v="6736" actId="47"/>
          <pc:sldLayoutMkLst>
            <pc:docMk/>
            <pc:sldMasterMk cId="4187321511" sldId="2147483702"/>
            <pc:sldLayoutMk cId="1813585144" sldId="2147483703"/>
          </pc:sldLayoutMkLst>
        </pc:sldLayoutChg>
        <pc:sldLayoutChg chg="del">
          <pc:chgData name="Matthew Coats" userId="8ea3fed74f2f87cc" providerId="LiveId" clId="{489A672E-0F15-4219-80A4-99AA16B3C769}" dt="2026-08-13T11:22:37.232" v="6736" actId="47"/>
          <pc:sldLayoutMkLst>
            <pc:docMk/>
            <pc:sldMasterMk cId="4187321511" sldId="2147483702"/>
            <pc:sldLayoutMk cId="1660682018" sldId="214748370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Open by framing TZL CEI as the chapter's connected community-impact system. The purpose is to make the full operating model understandable before discussing commitments and decisions.</a:t>
            </a:r>
          </a:p>
          <a:p>
            <a:endParaRPr/>
          </a:p>
          <a:p>
            <a:r>
              <a:t>[Sources]</a:t>
            </a:r>
          </a:p>
          <a:p>
            <a:r>
              <a:t>- TZL CEI Strategic Plan 2026-2027 Presentation Community Benefit Scorecard.pptx (attached)</a:t>
            </a:r>
          </a:p>
          <a:p>
            <a:r>
              <a:t>- https://tzlcei.org/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Guest presenters and unscreened volunteers do not receive private participant information and do not serve as reviewers. Immediate safety concerns follow the program's reporting and escalation procedure.</a:t>
            </a:r>
          </a:p>
          <a:p>
            <a:endParaRPr/>
          </a:p>
          <a:p>
            <a:r>
              <a:t>[Sources]</a:t>
            </a:r>
          </a:p>
          <a:p>
            <a:r>
              <a:t>- Version 6 ELMP Information Packet(1).pdf (attached)</a:t>
            </a:r>
          </a:p>
          <a:p>
            <a:r>
              <a:t>- https://a2esquires.org/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President and Vice President develop public speaking, facilitation, organization, project management, decision-making, teamwork, and succession skills. Temporary student committees can support approved activities.</a:t>
            </a:r>
          </a:p>
          <a:p>
            <a:endParaRPr/>
          </a:p>
          <a:p>
            <a:r>
              <a:t>[Sources]</a:t>
            </a:r>
          </a:p>
          <a:p>
            <a:r>
              <a:t>- Version 6 ELMP Information Packet(1).pdf (attached)</a:t>
            </a:r>
          </a:p>
          <a:p>
            <a:r>
              <a:t>- https://a2esquires.org/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Educational success is holistic: academic progress, life skills, identity, leadership, attendance, service, mentoring reflection, and future planning. Quantitative records and qualitative reviews work together.</a:t>
            </a:r>
          </a:p>
          <a:p>
            <a:endParaRPr/>
          </a:p>
          <a:p>
            <a:r>
              <a:t>[Sources]</a:t>
            </a:r>
          </a:p>
          <a:p>
            <a:r>
              <a:t>- Version 6 ELMP Information Packet(1).pdf (attached)</a:t>
            </a:r>
          </a:p>
          <a:p>
            <a:r>
              <a:t>- https://a2esquires.org/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Walk the Brothers through the handoff: an Esquire selects a criterion, completes the work, documents and reflects, and receives credit only after an approved adult verifies the standard. Staff then records progress toward category badges, tier badges, and the jacket.</a:t>
            </a:r>
          </a:p>
          <a:p>
            <a:endParaRPr/>
          </a:p>
          <a:p>
            <a:r>
              <a:t>[Sources]</a:t>
            </a:r>
          </a:p>
          <a:p>
            <a:r>
              <a:t>- Version 6 ELMP Information Packet(1).pdf (attached), pages 19-21</a:t>
            </a:r>
          </a:p>
          <a:p>
            <a:r>
              <a:t>- https://a2esquires.org/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Returning Esquires retain earned badges, awards, and years of participation as they progress toward Distinguished and Legacy recognition.</a:t>
            </a:r>
          </a:p>
          <a:p>
            <a:endParaRPr/>
          </a:p>
          <a:p>
            <a:r>
              <a:t>[Sources]</a:t>
            </a:r>
          </a:p>
          <a:p>
            <a:r>
              <a:t>- Version 6 ELMP Information Packet(1).pdf (attached)</a:t>
            </a:r>
          </a:p>
          <a:p>
            <a:r>
              <a:t>- https://a2esquires.org/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Use the visual to distinguish the original recognition system from the twelve supplemental achievement badges. Bronze marks 1-5 goals, Silver marks 6-9, Gold/Elite and the jacket begin at 10+, and the five category badges show where growth occurred.</a:t>
            </a:r>
          </a:p>
          <a:p>
            <a:endParaRPr/>
          </a:p>
          <a:p>
            <a:r>
              <a:t>[Sources]</a:t>
            </a:r>
          </a:p>
          <a:p>
            <a:r>
              <a:t>- Version 6 ELMP Information Packet(1).pdf (attached), page 25</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Elite recognizes active Esquires who meet 10 or more goals. Distinguished recognizes returning Esquires who achieve all 20 goals and demonstrate sustained leadership. Legacy is the highest honor for graduating Esquires with exemplary long-term service. Distinguished and Legacy visuals include the annual lapel pin.</a:t>
            </a:r>
          </a:p>
          <a:p>
            <a:endParaRPr/>
          </a:p>
          <a:p>
            <a:r>
              <a:t>[Sources]</a:t>
            </a:r>
          </a:p>
          <a:p>
            <a:r>
              <a:t>- Version 6 ELMP Information Packet(1).pdf (attached), pages 21-22</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Point out the annual collar pin, name placement, large chest badge, tier badges on the right sleeve, and category/achievement badges on the left sleeve. Orientation references left and right from the jacket wearer's perspective.</a:t>
            </a:r>
          </a:p>
          <a:p>
            <a:endParaRPr/>
          </a:p>
          <a:p>
            <a:r>
              <a:t>[Sources]</a:t>
            </a:r>
          </a:p>
          <a:p>
            <a:r>
              <a:t>- Version 6 ELMP Information Packet(1).pdf (attached), pages 23-24</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Official names are Community Service Leader Badge; History, Heritage, and Cultural Identity Scholar Badge; and Civic Engagement Ambassador Badge. The visible criteria summarize the packet; staff use the Achievement Badge Workbook for verification.</a:t>
            </a:r>
          </a:p>
          <a:p>
            <a:endParaRPr/>
          </a:p>
          <a:p>
            <a:r>
              <a:t>[Sources]</a:t>
            </a:r>
          </a:p>
          <a:p>
            <a:r>
              <a:t>- Version 6 ELMP Information Packet(1).pdf (attached), page 26</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Official names are Professional Presence and Etiquette Badge; Public Speaking and Communication Badge; and College and Career Explorer Badge.</a:t>
            </a:r>
          </a:p>
          <a:p>
            <a:endParaRPr/>
          </a:p>
          <a:p>
            <a:r>
              <a:t>[Sources]</a:t>
            </a:r>
          </a:p>
          <a:p>
            <a:r>
              <a:t>- Version 6 ELMP Information Packet(1).pdf (attached), page 27</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TZL CEI was established to provide a strong and sustainable foundation for community service connected to Alpha Phi Alpha Fraternity, Inc., Theta Zeta Lambda Chapter. The organization grew from the Chapter's longstanding work in youth mentoring, education, family support, literacy, civic engagement, scholarships, and community service throughout Washtenaw County. Inaugural Executive Board: Matthew Coats, Ramone Crowe, Lyonel Milton, Lemar Thomas, Dr. Darrell Hudson, Clif Flowers, Lawrence Hood, Dr. Sarena Shivers, Tamika Jones, and Dr. Todd Ester. Key contributors: Leland Walker, Mikehl Hafner, and Jeanice Townsend. Together, the founders established the organization's mission, governance structure, financial systems, program oversight, and strategic direction.</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Official names are Technology and Responsible AI Badge; Peer Leadership and Brotherhood Badge; and Project Leadership Badge.</a:t>
            </a:r>
          </a:p>
          <a:p>
            <a:endParaRPr/>
          </a:p>
          <a:p>
            <a:r>
              <a:t>[Sources]</a:t>
            </a:r>
          </a:p>
          <a:p>
            <a:r>
              <a:t>- Version 6 ELMP Information Packet(1).pdf (attached), page 28</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Official names are Academic Resilience Badge; Attendance Excellence Badge; and Fundraising and Community Outreach Badge. Badge methods may be adjusted for age, reading level, disability, or documented need while preserving the standard.</a:t>
            </a:r>
          </a:p>
          <a:p>
            <a:endParaRPr/>
          </a:p>
          <a:p>
            <a:r>
              <a:t>[Sources]</a:t>
            </a:r>
          </a:p>
          <a:p>
            <a:r>
              <a:t>- Version 6 ELMP Information Packet(1).pdf (attached), page 29</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These targets work alongside the operating goals of 40 enrolled, 36 active through May, average primary-seminar attendance of 25, and a 90% retention target.</a:t>
            </a:r>
          </a:p>
          <a:p>
            <a:endParaRPr/>
          </a:p>
          <a:p>
            <a:r>
              <a:t>[Sources]</a:t>
            </a:r>
          </a:p>
          <a:p>
            <a:r>
              <a:t>- TZL CEI Strategic Plan 2026-2027 Presentation Community Benefit Scorecard.pptx (attached)</a:t>
            </a:r>
          </a:p>
          <a:p>
            <a:r>
              <a:t>- Version 6 ELMP Information Packet(1).pdf (attached)</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program honors charter member Dr. Thomas A. Bass and serves Washtenaw County and surrounding communities. What began as holiday food baskets now includes essentials, seniors, winter support, sponsorship, volunteer service, and safety education.</a:t>
            </a:r>
          </a:p>
          <a:p>
            <a:endParaRPr/>
          </a:p>
          <a:p>
            <a:r>
              <a:t>[Sources]</a:t>
            </a:r>
          </a:p>
          <a:p>
            <a:r>
              <a:t>- Caring_and_Sharing_2026-2027_Information_Packet.pdf (attached)</a:t>
            </a:r>
          </a:p>
          <a:p>
            <a:r>
              <a:t>- https://tzlcaringsharing.org/</a:t>
            </a:r>
          </a:p>
          <a:p>
            <a:r>
              <a:t>[/Sources]</a:t>
            </a:r>
          </a:p>
        </p:txBody>
      </p:sp>
      <p:sp>
        <p:nvSpPr>
          <p:cNvPr id="4" name="Slide Number Placeholder 3"/>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model is deliberately relational. Caring &amp; Sharing provides items, but also builds reliable connections, intergenerational care, and evidence that families and elders are not alone.</a:t>
            </a:r>
          </a:p>
          <a:p>
            <a:endParaRPr/>
          </a:p>
          <a:p>
            <a:r>
              <a:t>[Sources]</a:t>
            </a:r>
          </a:p>
          <a:p>
            <a:r>
              <a:t>- Caring_and_Sharing_2026-2027_Information_Packet.pdf (attached)</a:t>
            </a:r>
          </a:p>
          <a:p>
            <a:r>
              <a:t>- https://tzlcaringsharing.org/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Senior volunteers do not provide medical, legal, financial, or professional advice unless qualified and approved. Family hardship is never used as a public display; privacy and dignity take priority over recognition.</a:t>
            </a:r>
          </a:p>
          <a:p>
            <a:endParaRPr dirty="0"/>
          </a:p>
          <a:p>
            <a:r>
              <a:rPr dirty="0"/>
              <a:t>[Sources]</a:t>
            </a:r>
          </a:p>
          <a:p>
            <a:r>
              <a:rPr dirty="0"/>
              <a:t>- Caring_and_Sharing_2026-2027_Information_Packet.pdf (attached)</a:t>
            </a:r>
          </a:p>
          <a:p>
            <a:r>
              <a:rPr dirty="0"/>
              <a:t>- https://tzlcaringsharing.org/</a:t>
            </a:r>
          </a:p>
          <a:p>
            <a:r>
              <a:rPr dirty="0"/>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Exact activity dates can move. The operating rhythm should remain stable: seasonal distribution, continuous referral review, senior connection, resource development, and documentation.</a:t>
            </a:r>
          </a:p>
          <a:p>
            <a:endParaRPr/>
          </a:p>
          <a:p>
            <a:r>
              <a:t>[Sources]</a:t>
            </a:r>
          </a:p>
          <a:p>
            <a:r>
              <a:t>- Caring_and_Sharing_2026-2027_Information_Packet.pdf (attached)</a:t>
            </a:r>
          </a:p>
          <a:p>
            <a:r>
              <a:t>- https://tzlcaringsharing.org/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TZL CEI Strategic Plan 2026-2027.docx, Caring &amp; Sharing Goals</a:t>
            </a:r>
          </a:p>
          <a:p>
            <a:r>
              <a:t>- Caring and Sharing Accomplishments 2025 - 2026(1).docx</a:t>
            </a:r>
          </a:p>
          <a:p>
            <a:r>
              <a:t>- Caring_and_Sharing_2026-2027_Information_Packet.pdf</a:t>
            </a:r>
          </a:p>
          <a:p>
            <a:r>
              <a:t>[/Sources]</a:t>
            </a:r>
          </a:p>
        </p:txBody>
      </p:sp>
      <p:sp>
        <p:nvSpPr>
          <p:cNvPr id="4" name="Slide Number Placeholder 3"/>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Family names, addresses, phone numbers, and circumstances are shared only with people who need the information for an approved assignment. No volunteer posts private stories or photos without written approval.</a:t>
            </a:r>
          </a:p>
          <a:p>
            <a:endParaRPr/>
          </a:p>
          <a:p>
            <a:r>
              <a:t>[Sources]</a:t>
            </a:r>
          </a:p>
          <a:p>
            <a:r>
              <a:t>- Caring_and_Sharing_2026-2027_Information_Packet.pdf (attached)</a:t>
            </a:r>
          </a:p>
          <a:p>
            <a:r>
              <a:t>- https://tzlcaringsharing.org/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TZL Empower is the chapter's official civic engagement initiative. Its mission is to educate residents, strengthen voter engagement, promote informed decisions, and encourage responsible democratic participation without endorsing parties or candidates.</a:t>
            </a:r>
          </a:p>
          <a:p>
            <a:endParaRPr/>
          </a:p>
          <a:p>
            <a:r>
              <a:t>[Sources]</a:t>
            </a:r>
          </a:p>
          <a:p>
            <a:r>
              <a:t>- TZL_Empower_2026-2027_Information_Packet(1).pdf (attached)</a:t>
            </a:r>
          </a:p>
          <a:p>
            <a:r>
              <a:t>- TZL CEI Strategic Plan 2026-2027 Presentation Community Benefit Scorecard.pptx (attached)</a:t>
            </a:r>
          </a:p>
          <a:p>
            <a:r>
              <a:t>- https://tzlempower.org/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Emphasize that CEI is the umbrella and the three signature programs are integrated. Every 2026-2027 Esquire is expected to encounter all three pillars through learning, service, civic engagement, reflection, and leadership.</a:t>
            </a:r>
          </a:p>
          <a:p>
            <a:endParaRPr/>
          </a:p>
          <a:p>
            <a:r>
              <a:t>[Sources]</a:t>
            </a:r>
          </a:p>
          <a:p>
            <a:r>
              <a:t>- Version 6 ELMP Information Packet(1).pdf (attached)</a:t>
            </a:r>
          </a:p>
          <a:p>
            <a:r>
              <a:t>- Caring_and_Sharing_2026-2027_Information_Packet.pdf (attached)</a:t>
            </a:r>
          </a:p>
          <a:p>
            <a:r>
              <a:t>- TZL_Empower_2026-2027_Information_Packet(1).pdf (attached)</a:t>
            </a:r>
          </a:p>
          <a:p>
            <a:r>
              <a:t>- https://tzlcei.org/</a:t>
            </a:r>
          </a:p>
          <a:p>
            <a:r>
              <a:t>- https://a2esquires.org/</a:t>
            </a:r>
          </a:p>
          <a:p>
            <a:r>
              <a:t>- https://tzlcaringsharing.org/</a:t>
            </a:r>
          </a:p>
          <a:p>
            <a:r>
              <a:t>- https://tzlempower.org/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Symposium should help residents understand how public decisions affect everyday life. Final public materials require verification of dates, offices, resources, logos, links, nonpartisan language, and accessibility.</a:t>
            </a:r>
          </a:p>
          <a:p>
            <a:endParaRPr/>
          </a:p>
          <a:p>
            <a:r>
              <a:t>[Sources]</a:t>
            </a:r>
          </a:p>
          <a:p>
            <a:r>
              <a:t>- TZL_Empower_2026-2027_Information_Packet(1).pdf (attached)</a:t>
            </a:r>
          </a:p>
          <a:p>
            <a:r>
              <a:t>- https://tzlempower.org/</a:t>
            </a:r>
          </a:p>
          <a:p>
            <a:r>
              <a:t>[/Sources]</a:t>
            </a:r>
          </a:p>
        </p:txBody>
      </p:sp>
      <p:sp>
        <p:nvSpPr>
          <p:cNvPr id="4" name="Slide Number Placeholder 3"/>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extLst>
      <p:ext uri="{BB962C8B-B14F-4D97-AF65-F5344CB8AC3E}">
        <p14:creationId xmlns:p14="http://schemas.microsoft.com/office/powerpoint/2010/main" val="5547982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Esquire roles can include ambassador, greeter, registration assistant, outreach volunteer, student question presenter, issue researcher, or reflection author. Participation remains educational, supervised, and nonpartisan.</a:t>
            </a:r>
          </a:p>
          <a:p>
            <a:endParaRPr/>
          </a:p>
          <a:p>
            <a:r>
              <a:t>[Sources]</a:t>
            </a:r>
          </a:p>
          <a:p>
            <a:r>
              <a:t>- TZL CEI Strategic Plan 2026-2027 Presentation Community Benefit Scorecard.pptx (attached)</a:t>
            </a:r>
          </a:p>
          <a:p>
            <a:r>
              <a:t>- Version 6 ELMP Information Packet(1).pdf (attached)</a:t>
            </a:r>
          </a:p>
          <a:p>
            <a:r>
              <a:t>- TZL_Empower_2026-2027_Information_Packet(1).pdf (attached)</a:t>
            </a:r>
          </a:p>
          <a:p>
            <a:r>
              <a:t>[/Sources]</a:t>
            </a:r>
          </a:p>
        </p:txBody>
      </p:sp>
      <p:sp>
        <p:nvSpPr>
          <p:cNvPr id="4" name="Slide Number Placeholder 3"/>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extLst>
      <p:ext uri="{BB962C8B-B14F-4D97-AF65-F5344CB8AC3E}">
        <p14:creationId xmlns:p14="http://schemas.microsoft.com/office/powerpoint/2010/main" val="21628346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nonpartisan standard requires factual, balanced, respectful, and accessible materials; no party or candidate endorsement; and no pressure on residents to support a particular choice.</a:t>
            </a:r>
          </a:p>
          <a:p>
            <a:endParaRPr/>
          </a:p>
          <a:p>
            <a:r>
              <a:t>[Sources]</a:t>
            </a:r>
          </a:p>
          <a:p>
            <a:r>
              <a:t>- TZL_Empower_2026-2027_Information_Packet(1).pdf (attached)</a:t>
            </a:r>
          </a:p>
          <a:p>
            <a:r>
              <a:t>- https://tzlempower.org/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Each area uses local knowledge and trusted partners while following one shared Empower strategy. The seven areas span Washtenaw County and selected Western Wayne County communities.</a:t>
            </a:r>
          </a:p>
          <a:p>
            <a:endParaRPr/>
          </a:p>
          <a:p>
            <a:r>
              <a:t>[Sources]</a:t>
            </a:r>
          </a:p>
          <a:p>
            <a:r>
              <a:t>- TZL_Empower_2026-2027_Information_Packet(1).pdf (attached)</a:t>
            </a:r>
          </a:p>
          <a:p>
            <a:r>
              <a:t>- https://tzlempower.org/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Performance bands: green 70% or higher; yellow 60-69%; orange 50-59%; red below 50%. Priority engagement adds education and outreach support where turnout is below the benchmark.</a:t>
            </a:r>
          </a:p>
          <a:p>
            <a:endParaRPr/>
          </a:p>
          <a:p>
            <a:r>
              <a:t>[Sources]</a:t>
            </a:r>
          </a:p>
          <a:p>
            <a:r>
              <a:t>- TZL_Empower_2026-2027_Information_Packet(1).pdf (attached)</a:t>
            </a:r>
          </a:p>
          <a:p>
            <a:r>
              <a:t>- https://tzlempower.org/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Governance standards cover nonpartisan integrity, information accuracy, data stewardship, volunteer management, financial stewardship, and continuous improvement.</a:t>
            </a:r>
          </a:p>
          <a:p>
            <a:endParaRPr/>
          </a:p>
          <a:p>
            <a:r>
              <a:t>[Sources]</a:t>
            </a:r>
          </a:p>
          <a:p>
            <a:r>
              <a:t>- TZL_Empower_2026-2027_Information_Packet(1).pdf (attached)</a:t>
            </a:r>
          </a:p>
          <a:p>
            <a:r>
              <a:t>- TZL CEI Strategic Plan 2026-2027 Presentation Community Benefit Scorecard.pptx (attached)</a:t>
            </a:r>
          </a:p>
          <a:p>
            <a:r>
              <a:t>- https://tzlempower.org/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D9 Literacy Project is a cross-cutting strategic initiative, not a fourth CEI pillar. It supports youth, families, and civic learning across the three-pillar model.</a:t>
            </a:r>
          </a:p>
          <a:p>
            <a:endParaRPr/>
          </a:p>
          <a:p>
            <a:r>
              <a:t>[Sources]</a:t>
            </a:r>
          </a:p>
          <a:p>
            <a:r>
              <a:t>- TZL CEI Strategic Plan 2026-2027 Presentation Community Benefit Scorecard.pptx (attached)</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46C10-ACDF-EE4E-8C01-F754AA55E4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9649B-A777-43FF-F27F-C18088BC16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CC3339-F4DA-AEF4-4247-CED788D44583}"/>
              </a:ext>
            </a:extLst>
          </p:cNvPr>
          <p:cNvSpPr>
            <a:spLocks noGrp="1"/>
          </p:cNvSpPr>
          <p:nvPr>
            <p:ph type="body" idx="1"/>
          </p:nvPr>
        </p:nvSpPr>
        <p:spPr/>
        <p:txBody>
          <a:bodyPr/>
          <a:lstStyle/>
          <a:p>
            <a:r>
              <a:t>Close by asking for approval of the plan, active partnership support, and quarterly monitoring.</a:t>
            </a:r>
          </a:p>
          <a:p>
            <a:endParaRPr/>
          </a:p>
          <a:p>
            <a:r>
              <a:t>[Sources]</a:t>
            </a:r>
          </a:p>
          <a:p>
            <a:r>
              <a:t>- TZL CEI Strategic Plan 2026-2027.docx, Board Decision Standard and Strategic Direction</a:t>
            </a:r>
          </a:p>
          <a:p>
            <a:r>
              <a:t>[/Sources]</a:t>
            </a:r>
          </a:p>
        </p:txBody>
      </p:sp>
      <p:sp>
        <p:nvSpPr>
          <p:cNvPr id="4" name="Slide Number Placeholder 3">
            <a:extLst>
              <a:ext uri="{FF2B5EF4-FFF2-40B4-BE49-F238E27FC236}">
                <a16:creationId xmlns:a16="http://schemas.microsoft.com/office/drawing/2014/main" id="{1EADDCE1-A338-2131-CEFF-9674B5824449}"/>
              </a:ext>
            </a:extLst>
          </p:cNvPr>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extLst>
      <p:ext uri="{BB962C8B-B14F-4D97-AF65-F5344CB8AC3E}">
        <p14:creationId xmlns:p14="http://schemas.microsoft.com/office/powerpoint/2010/main" val="33636525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743E4-7505-BDAC-D485-0A44ABD468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478C95-4145-82F0-B33E-D6A2B586BD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AE84CE-640A-2627-9212-B170C0BC3327}"/>
              </a:ext>
            </a:extLst>
          </p:cNvPr>
          <p:cNvSpPr>
            <a:spLocks noGrp="1"/>
          </p:cNvSpPr>
          <p:nvPr>
            <p:ph type="body" idx="1"/>
          </p:nvPr>
        </p:nvSpPr>
        <p:spPr/>
        <p:txBody>
          <a:bodyPr/>
          <a:lstStyle/>
          <a:p>
            <a:r>
              <a:t>Close by asking for approval of the plan, active partnership support, and quarterly monitoring.</a:t>
            </a:r>
          </a:p>
          <a:p>
            <a:endParaRPr/>
          </a:p>
          <a:p>
            <a:r>
              <a:t>[Sources]</a:t>
            </a:r>
          </a:p>
          <a:p>
            <a:r>
              <a:t>- TZL CEI Strategic Plan 2026-2027.docx, Board Decision Standard and Strategic Direction</a:t>
            </a:r>
          </a:p>
          <a:p>
            <a:r>
              <a:t>[/Sources]</a:t>
            </a:r>
          </a:p>
        </p:txBody>
      </p:sp>
      <p:sp>
        <p:nvSpPr>
          <p:cNvPr id="4" name="Slide Number Placeholder 3">
            <a:extLst>
              <a:ext uri="{FF2B5EF4-FFF2-40B4-BE49-F238E27FC236}">
                <a16:creationId xmlns:a16="http://schemas.microsoft.com/office/drawing/2014/main" id="{437181BC-2A3A-4EFE-FABA-41F1834AC820}"/>
              </a:ext>
            </a:extLst>
          </p:cNvPr>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extLst>
      <p:ext uri="{BB962C8B-B14F-4D97-AF65-F5344CB8AC3E}">
        <p14:creationId xmlns:p14="http://schemas.microsoft.com/office/powerpoint/2010/main" val="16627521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9F3C3-8DCC-108C-19CA-FB070BA0A4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E44E4-9135-580F-4E1C-BD62D9EF5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75D25F-FB74-5EB7-BB8E-5426829F1B57}"/>
              </a:ext>
            </a:extLst>
          </p:cNvPr>
          <p:cNvSpPr>
            <a:spLocks noGrp="1"/>
          </p:cNvSpPr>
          <p:nvPr>
            <p:ph type="body" idx="1"/>
          </p:nvPr>
        </p:nvSpPr>
        <p:spPr/>
        <p:txBody>
          <a:bodyPr/>
          <a:lstStyle/>
          <a:p>
            <a:r>
              <a:t>Close by asking for approval of the plan, active partnership support, and quarterly monitoring.</a:t>
            </a:r>
          </a:p>
          <a:p>
            <a:endParaRPr/>
          </a:p>
          <a:p>
            <a:r>
              <a:t>[Sources]</a:t>
            </a:r>
          </a:p>
          <a:p>
            <a:r>
              <a:t>- TZL CEI Strategic Plan 2026-2027.docx, Board Decision Standard and Strategic Direction</a:t>
            </a:r>
          </a:p>
          <a:p>
            <a:r>
              <a:t>[/Sources]</a:t>
            </a:r>
          </a:p>
        </p:txBody>
      </p:sp>
      <p:sp>
        <p:nvSpPr>
          <p:cNvPr id="4" name="Slide Number Placeholder 3">
            <a:extLst>
              <a:ext uri="{FF2B5EF4-FFF2-40B4-BE49-F238E27FC236}">
                <a16:creationId xmlns:a16="http://schemas.microsoft.com/office/drawing/2014/main" id="{F095343B-0EAB-1685-3166-54E67442CD2F}"/>
              </a:ext>
            </a:extLst>
          </p:cNvPr>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extLst>
      <p:ext uri="{BB962C8B-B14F-4D97-AF65-F5344CB8AC3E}">
        <p14:creationId xmlns:p14="http://schemas.microsoft.com/office/powerpoint/2010/main" val="2912028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F5D7D-2885-3F7B-F984-7CA2A984B9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EEBCB0-4368-364A-F625-7286B0CC01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4784F9-3F4E-B89E-F270-57ADF38750C3}"/>
              </a:ext>
            </a:extLst>
          </p:cNvPr>
          <p:cNvSpPr>
            <a:spLocks noGrp="1"/>
          </p:cNvSpPr>
          <p:nvPr>
            <p:ph type="body" idx="1"/>
          </p:nvPr>
        </p:nvSpPr>
        <p:spPr/>
        <p:txBody>
          <a:bodyPr/>
          <a:lstStyle/>
          <a:p>
            <a:r>
              <a:t>Close by asking for approval of the plan, active partnership support, and quarterly monitoring.</a:t>
            </a:r>
          </a:p>
          <a:p>
            <a:endParaRPr/>
          </a:p>
          <a:p>
            <a:r>
              <a:t>[Sources]</a:t>
            </a:r>
          </a:p>
          <a:p>
            <a:r>
              <a:t>- TZL CEI Strategic Plan 2026-2027.docx, Board Decision Standard and Strategic Direction</a:t>
            </a:r>
          </a:p>
          <a:p>
            <a:r>
              <a:t>[/Sources]</a:t>
            </a:r>
          </a:p>
        </p:txBody>
      </p:sp>
      <p:sp>
        <p:nvSpPr>
          <p:cNvPr id="4" name="Slide Number Placeholder 3">
            <a:extLst>
              <a:ext uri="{FF2B5EF4-FFF2-40B4-BE49-F238E27FC236}">
                <a16:creationId xmlns:a16="http://schemas.microsoft.com/office/drawing/2014/main" id="{7D513D59-4C58-E320-01A8-C6F430D3377D}"/>
              </a:ext>
            </a:extLst>
          </p:cNvPr>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extLst>
      <p:ext uri="{BB962C8B-B14F-4D97-AF65-F5344CB8AC3E}">
        <p14:creationId xmlns:p14="http://schemas.microsoft.com/office/powerpoint/2010/main" val="36432368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The Symposium should help residents understand how public decisions affect everyday life. Final public materials require verification of dates, offices, resources, logos, links, nonpartisan language, and accessibility.</a:t>
            </a:r>
          </a:p>
          <a:p>
            <a:endParaRPr dirty="0"/>
          </a:p>
          <a:p>
            <a:r>
              <a:rPr dirty="0"/>
              <a:t>[Sources]</a:t>
            </a:r>
          </a:p>
          <a:p>
            <a:r>
              <a:rPr dirty="0"/>
              <a:t>- TZL_Empower_2026-2027_Information_Packet(1).pdf (attached)</a:t>
            </a:r>
          </a:p>
          <a:p>
            <a:r>
              <a:rPr dirty="0"/>
              <a:t>- https://tzlempower.org/</a:t>
            </a:r>
          </a:p>
          <a:p>
            <a:r>
              <a:rPr dirty="0"/>
              <a:t>[/Sources]</a:t>
            </a:r>
          </a:p>
        </p:txBody>
      </p:sp>
      <p:sp>
        <p:nvSpPr>
          <p:cNvPr id="4" name="Slide Number Placeholder 3"/>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Close by returning to the central idea: CEI is one connected system. Invite focused discussion on ownership, resourcing, calendar readiness, and any target that needs adjustment before approval.</a:t>
            </a:r>
          </a:p>
          <a:p>
            <a:endParaRPr/>
          </a:p>
          <a:p>
            <a:r>
              <a:t>[Sources]</a:t>
            </a:r>
          </a:p>
          <a:p>
            <a:r>
              <a:t>- TZL CEI Strategic Plan 2026-2027 Presentation Community Benefit Scorecard.pptx (attached)</a:t>
            </a:r>
          </a:p>
          <a:p>
            <a:r>
              <a:t>- Version 6 ELMP Information Packet(1).pdf (attached)</a:t>
            </a:r>
          </a:p>
          <a:p>
            <a:r>
              <a:t>- Caring_and_Sharing_2026-2027_Information_Packet.pdf (attached)</a:t>
            </a:r>
          </a:p>
          <a:p>
            <a:r>
              <a:t>- TZL_Empower_2026-2027_Information_Packet(1).pdf (attached)</a:t>
            </a:r>
          </a:p>
          <a:p>
            <a:r>
              <a:t>- https://tzlcei.org/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Seasonal direct assistance equals 170 families at Thanksgiving, 57 at Christmas, and 40 in spring outreach. The separate packet/website shorthand lists 50 at Christmas; the accomplishments document supplies the reconciled 57 total through 50 baskets and seven gift cards.</a:t>
            </a:r>
          </a:p>
          <a:p>
            <a:endParaRPr/>
          </a:p>
          <a:p>
            <a:r>
              <a:t>[Sources]</a:t>
            </a:r>
          </a:p>
          <a:p>
            <a:r>
              <a:t>- Caring and Sharing Accomplishments 2025 - 2026.docx (attached)</a:t>
            </a:r>
          </a:p>
          <a:p>
            <a:r>
              <a:t>- TZL CEI 2025-2026 Community Impact Summary Professional.docx (attached)</a:t>
            </a:r>
          </a:p>
          <a:p>
            <a:r>
              <a:t>- Caring_and_Sharing_2026-2027_Information_Packet.pdf (attached)</a:t>
            </a:r>
          </a:p>
          <a:p>
            <a:r>
              <a:t>- https://tzlcaringsharing.org/</a:t>
            </a:r>
          </a:p>
          <a:p>
            <a:r>
              <a:t>[/Sources]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Ask Brothers to listen for three things: what each program does, how the programs work together, and where chapter participation is needed. The meeting should end with approved direction and named follow-up owners.</a:t>
            </a:r>
          </a:p>
          <a:p>
            <a:endParaRPr/>
          </a:p>
          <a:p>
            <a:r>
              <a:t>[Sources]</a:t>
            </a:r>
          </a:p>
          <a:p>
            <a:r>
              <a:t>- TZL CEI Strategic Plan 2026-2027 Presentation Community Benefit Scorecard.pptx (attached)</a:t>
            </a:r>
          </a:p>
          <a:p>
            <a:r>
              <a:t>- Version 6 ELMP Information Packet(1).pdf (attached)</a:t>
            </a:r>
          </a:p>
          <a:p>
            <a:r>
              <a:t>- Caring_and_Sharing_2026-2027_Information_Packet.pdf (attached)</a:t>
            </a:r>
          </a:p>
          <a:p>
            <a:r>
              <a:t>- TZL_Empower_2026-2027_Information_Packet(1).pdf (attached)</a:t>
            </a:r>
          </a:p>
          <a:p>
            <a:r>
              <a:t>[/Sources]</a:t>
            </a:r>
          </a:p>
        </p:txBody>
      </p:sp>
      <p:sp>
        <p:nvSpPr>
          <p:cNvPr id="4" name="Slide Number Placeholder 3"/>
          <p:cNvSpPr>
            <a:spLocks noGrp="1"/>
          </p:cNvSpPr>
          <p:nvPr>
            <p:ph type="sldNum" idx="5"/>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ea typeface="Calibri"/>
              <a:cs typeface="Calibri"/>
            </a:endParaRPr>
          </a:p>
        </p:txBody>
      </p:sp>
    </p:spTree>
    <p:extLst>
      <p:ext uri="{BB962C8B-B14F-4D97-AF65-F5344CB8AC3E}">
        <p14:creationId xmlns:p14="http://schemas.microsoft.com/office/powerpoint/2010/main" val="3879058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26336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7692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42821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0036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74046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30917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36890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89740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93298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ส่วนหัวของส่วน">
    <p:spTree>
      <p:nvGrpSpPr>
        <p:cNvPr id="1" name=""/>
        <p:cNvGrpSpPr/>
        <p:nvPr/>
      </p:nvGrpSpPr>
      <p:grpSpPr>
        <a:xfrm>
          <a:off x="0" y="0"/>
          <a:ext cx="0" cy="0"/>
          <a:chOff x="0" y="0"/>
          <a:chExt cx="0" cy="0"/>
        </a:xfrm>
      </p:grpSpPr>
    </p:spTree>
    <p:extLst>
      <p:ext uri="{BB962C8B-B14F-4D97-AF65-F5344CB8AC3E}">
        <p14:creationId xmlns:p14="http://schemas.microsoft.com/office/powerpoint/2010/main" val="808278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7100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ภาพนิ่งชื่อเรื่อ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50462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ชื่อเรื่องและเนื้อหา">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823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ส่วนหัวของส่วน">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6277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เนื้อหา 2 ส่วน">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65834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การเปรียบเทียบ">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2721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เฉพาะชื่อเรื่อ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73851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เนื้อหาพร้อมคำอธิบายภาพ">
    <p:spTree>
      <p:nvGrpSpPr>
        <p:cNvPr id="1" name=""/>
        <p:cNvGrpSpPr/>
        <p:nvPr/>
      </p:nvGrpSpPr>
      <p:grpSpPr>
        <a:xfrm>
          <a:off x="0" y="0"/>
          <a:ext cx="0" cy="0"/>
          <a:chOff x="0" y="0"/>
          <a:chExt cx="0" cy="0"/>
        </a:xfrm>
      </p:grpSpPr>
    </p:spTree>
    <p:extLst>
      <p:ext uri="{BB962C8B-B14F-4D97-AF65-F5344CB8AC3E}">
        <p14:creationId xmlns:p14="http://schemas.microsoft.com/office/powerpoint/2010/main" val="790637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รูปภาพพร้อมคำอธิบายภาพ">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96060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ชื่อเรื่องและข้อความแนวตั้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32800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ข้อความและชื่อเรื่องแนวตั้ง">
    <p:spTree>
      <p:nvGrpSpPr>
        <p:cNvPr id="1" name=""/>
        <p:cNvGrpSpPr/>
        <p:nvPr/>
      </p:nvGrpSpPr>
      <p:grpSpPr>
        <a:xfrm>
          <a:off x="0" y="0"/>
          <a:ext cx="0" cy="0"/>
          <a:chOff x="0" y="0"/>
          <a:chExt cx="0" cy="0"/>
        </a:xfrm>
      </p:grpSpPr>
      <p:sp>
        <p:nvSpPr>
          <p:cNvPr id="8" name="ตัวแทนรูปภาพ 8"/>
          <p:cNvSpPr>
            <a:spLocks noGrp="1"/>
          </p:cNvSpPr>
          <p:nvPr>
            <p:ph type="pic" sz="quarter" idx="14"/>
          </p:nvPr>
        </p:nvSpPr>
        <p:spPr>
          <a:xfrm>
            <a:off x="3346002" y="0"/>
            <a:ext cx="8836921" cy="6858000"/>
          </a:xfrm>
          <a:prstGeom prst="rect">
            <a:avLst/>
          </a:prstGeom>
        </p:spPr>
        <p:txBody>
          <a:bodyPr/>
          <a:lstStyle/>
          <a:p>
            <a:endParaRPr lang="th-TH"/>
          </a:p>
        </p:txBody>
      </p:sp>
    </p:spTree>
    <p:extLst>
      <p:ext uri="{BB962C8B-B14F-4D97-AF65-F5344CB8AC3E}">
        <p14:creationId xmlns:p14="http://schemas.microsoft.com/office/powerpoint/2010/main" val="2076721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8526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_ชื่อเรื่องและเนื้อหา">
    <p:spTree>
      <p:nvGrpSpPr>
        <p:cNvPr id="1" name=""/>
        <p:cNvGrpSpPr/>
        <p:nvPr/>
      </p:nvGrpSpPr>
      <p:grpSpPr>
        <a:xfrm>
          <a:off x="0" y="0"/>
          <a:ext cx="0" cy="0"/>
          <a:chOff x="0" y="0"/>
          <a:chExt cx="0" cy="0"/>
        </a:xfrm>
      </p:grpSpPr>
      <p:sp>
        <p:nvSpPr>
          <p:cNvPr id="3" name="ตัวแทนรูปภาพ 2"/>
          <p:cNvSpPr>
            <a:spLocks noGrp="1"/>
          </p:cNvSpPr>
          <p:nvPr>
            <p:ph type="pic" sz="quarter" idx="10"/>
          </p:nvPr>
        </p:nvSpPr>
        <p:spPr>
          <a:xfrm>
            <a:off x="0" y="0"/>
            <a:ext cx="12192000" cy="4648200"/>
          </a:xfrm>
          <a:prstGeom prst="rect">
            <a:avLst/>
          </a:prstGeom>
        </p:spPr>
        <p:txBody>
          <a:bodyPr/>
          <a:lstStyle/>
          <a:p>
            <a:endParaRPr lang="th-TH"/>
          </a:p>
        </p:txBody>
      </p:sp>
    </p:spTree>
    <p:extLst>
      <p:ext uri="{BB962C8B-B14F-4D97-AF65-F5344CB8AC3E}">
        <p14:creationId xmlns:p14="http://schemas.microsoft.com/office/powerpoint/2010/main" val="40650380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ส่วนหัวของส่วน">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10879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3_ส่วนหัวของส่วน">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2358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263480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903800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457323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773499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54918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551565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89933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EI_MASTER">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28016"/>
          </a:xfrm>
          <a:prstGeom prst="rect">
            <a:avLst/>
          </a:prstGeom>
          <a:solidFill>
            <a:srgbClr val="B68A2C"/>
          </a:solidFill>
          <a:ln w="12700">
            <a:solidFill>
              <a:srgbClr val="B68A2C"/>
            </a:solidFill>
            <a:prstDash val="solid"/>
          </a:ln>
        </p:spPr>
        <p:txBody>
          <a:bodyPr/>
          <a:lstStyle/>
          <a:p>
            <a:endParaRPr lang="en-US"/>
          </a:p>
        </p:txBody>
      </p:sp>
      <p:sp>
        <p:nvSpPr>
          <p:cNvPr id="3" name="Shape 1"/>
          <p:cNvSpPr/>
          <p:nvPr/>
        </p:nvSpPr>
        <p:spPr>
          <a:xfrm>
            <a:off x="0" y="6711696"/>
            <a:ext cx="12191695" cy="146304"/>
          </a:xfrm>
          <a:prstGeom prst="rect">
            <a:avLst/>
          </a:prstGeom>
          <a:solidFill>
            <a:srgbClr val="1A1A1A"/>
          </a:solidFill>
          <a:ln w="12700">
            <a:solidFill>
              <a:srgbClr val="1A1A1A"/>
            </a:solidFill>
            <a:prstDash val="solid"/>
          </a:ln>
        </p:spPr>
        <p:txBody>
          <a:bodyPr/>
          <a:lstStyle/>
          <a:p>
            <a:endParaRPr lang="en-US"/>
          </a:p>
        </p:txBody>
      </p:sp>
    </p:spTree>
    <p:extLst>
      <p:ext uri="{BB962C8B-B14F-4D97-AF65-F5344CB8AC3E}">
        <p14:creationId xmlns:p14="http://schemas.microsoft.com/office/powerpoint/2010/main" val="34575852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769959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211778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5799315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142332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744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102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MASTER">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3925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0455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66545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4676785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theme" Target="../theme/theme4.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8260505"/>
      </p:ext>
    </p:extLst>
  </p:cSld>
  <p:clrMap bg1="lt1" tx1="dk1" bg2="lt2" tx2="dk2" accent1="accent1" accent2="accent2" accent3="accent3" accent4="accent4" accent5="accent5" accent6="accent6" hlink="hlink" folHlink="folHlink"/>
  <p:sldLayoutIdLst>
    <p:sldLayoutId id="2147483651" r:id="rId1"/>
    <p:sldLayoutId id="2147483655" r:id="rId2"/>
    <p:sldLayoutId id="2147483656" r:id="rId3"/>
    <p:sldLayoutId id="2147483684" r:id="rId4"/>
    <p:sldLayoutId id="2147483685" r:id="rId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995591"/>
      </p:ext>
    </p:extLst>
  </p:cSld>
  <p:clrMap bg1="lt1" tx1="dk1" bg2="lt2" tx2="dk2" accent1="accent1" accent2="accent2" accent3="accent3" accent4="accent4" accent5="accent5" accent6="accent6" hlink="hlink" folHlink="folHlink"/>
  <p:sldLayoutIdLst>
    <p:sldLayoutId id="2147483653"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BCAD085-E8A6-8845-BD4E-CB4CCA059FC4}" type="datetimeFigureOut">
              <a:rPr lang="en-US" smtClean="0"/>
              <a:t>8/14/2026</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712186322"/>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 id="2147483679" r:id="rId22"/>
    <p:sldLayoutId id="2147483680" r:id="rId23"/>
    <p:sldLayoutId id="2147483681" r:id="rId24"/>
    <p:sldLayoutId id="2147483682" r:id="rId25"/>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05135904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9045657"/>
      </p:ext>
    </p:extLst>
  </p:cSld>
  <p:clrMap bg1="lt1" tx1="dk1" bg2="lt2" tx2="dk2" accent1="accent1" accent2="accent2" accent3="accent3" accent4="accent4" accent5="accent5" accent6="accent6" hlink="hlink" folHlink="folHlink"/>
  <p:sldLayoutIdLst>
    <p:sldLayoutId id="2147483701"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11.xml"/><Relationship Id="rId7" Type="http://schemas.openxmlformats.org/officeDocument/2006/relationships/slide" Target="slide17.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slide" Target="slide16.xml"/><Relationship Id="rId5" Type="http://schemas.openxmlformats.org/officeDocument/2006/relationships/slide" Target="slide15.xml"/><Relationship Id="rId4" Type="http://schemas.openxmlformats.org/officeDocument/2006/relationships/slide" Target="slide12.xml"/><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3.png"/></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6.pn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3.png"/></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6.png"/><Relationship Id="rId7"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3.png"/></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6.png"/><Relationship Id="rId7"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9.xml"/><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9.png"/><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notesSlide" Target="../notesSlides/notesSlide41.xml"/><Relationship Id="rId16" Type="http://schemas.openxmlformats.org/officeDocument/2006/relationships/image" Target="../media/image38.jp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40.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slideLayout" Target="../slideLayouts/slideLayout9.xml"/><Relationship Id="rId1" Type="http://schemas.openxmlformats.org/officeDocument/2006/relationships/themeOverride" Target="../theme/themeOverride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8" Type="http://schemas.openxmlformats.org/officeDocument/2006/relationships/hyperlink" Target="http://www.tzlempower.org/" TargetMode="External"/><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hyperlink" Target="http://www.tzlcaringsharing.org/" TargetMode="External"/><Relationship Id="rId5" Type="http://schemas.openxmlformats.org/officeDocument/2006/relationships/image" Target="../media/image7.png"/><Relationship Id="rId4" Type="http://schemas.openxmlformats.org/officeDocument/2006/relationships/hyperlink" Target="http://www.a2esquires.org/" TargetMode="External"/><Relationship Id="rId9"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6865C2-128A-4E60-8E86-7C88CAD2A6FE}"/>
              </a:ext>
            </a:extLst>
          </p:cNvPr>
          <p:cNvSpPr>
            <a:spLocks noGrp="1"/>
          </p:cNvSpPr>
          <p:nvPr/>
        </p:nvSpPr>
        <p:spPr>
          <a:xfrm>
            <a:off x="0" y="0"/>
            <a:ext cx="4000500" cy="6858000"/>
          </a:xfrm>
          <a:prstGeom prst="rect">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3" name="Rectangle 2">
            <a:extLst>
              <a:ext uri="{FF2B5EF4-FFF2-40B4-BE49-F238E27FC236}">
                <a16:creationId xmlns:a16="http://schemas.microsoft.com/office/drawing/2014/main" id="{677E51EB-5633-4D7B-9623-E17A236161F8}"/>
              </a:ext>
            </a:extLst>
          </p:cNvPr>
          <p:cNvSpPr>
            <a:spLocks noGrp="1"/>
          </p:cNvSpPr>
          <p:nvPr/>
        </p:nvSpPr>
        <p:spPr>
          <a:xfrm>
            <a:off x="633080" y="4733925"/>
            <a:ext cx="2819400" cy="742950"/>
          </a:xfrm>
          <a:prstGeom prst="rect">
            <a:avLst/>
          </a:prstGeom>
          <a:noFill/>
          <a:ln w="0">
            <a:noFill/>
            <a:prstDash val="solid"/>
          </a:ln>
        </p:spPr>
        <p:txBody>
          <a:bodyPr wrap="square" lIns="0" tIns="0" rIns="0" bIns="0" anchor="ctr">
            <a:normAutofit/>
          </a:bodyPr>
          <a:lstStyle/>
          <a:p>
            <a:pPr algn="ctr">
              <a:lnSpc>
                <a:spcPct val="100000"/>
              </a:lnSpc>
              <a:buNone/>
              <a:defRPr sz="1800" b="1" i="0">
                <a:solidFill>
                  <a:srgbClr val="C89B2B"/>
                </a:solidFill>
                <a:latin typeface="Arial"/>
                <a:ea typeface="Arial"/>
                <a:cs typeface="Arial"/>
              </a:defRPr>
            </a:pPr>
            <a:r>
              <a:rPr sz="1800" b="1" i="0">
                <a:solidFill>
                  <a:srgbClr val="C89B2B"/>
                </a:solidFill>
                <a:latin typeface="Abadi" panose="020B0604020104020204" pitchFamily="34" charset="0"/>
                <a:ea typeface="Abadi"/>
                <a:cs typeface="Abadi"/>
              </a:rPr>
              <a:t>TZL COMMUNITY &amp; EDUCATION INITIATIVE</a:t>
            </a:r>
          </a:p>
        </p:txBody>
      </p:sp>
      <p:sp>
        <p:nvSpPr>
          <p:cNvPr id="4" name="Rectangle 3">
            <a:extLst>
              <a:ext uri="{FF2B5EF4-FFF2-40B4-BE49-F238E27FC236}">
                <a16:creationId xmlns:a16="http://schemas.microsoft.com/office/drawing/2014/main" id="{A0A3E9A9-7D41-4A50-B6B2-27E0E9A35318}"/>
              </a:ext>
            </a:extLst>
          </p:cNvPr>
          <p:cNvSpPr>
            <a:spLocks noGrp="1"/>
          </p:cNvSpPr>
          <p:nvPr/>
        </p:nvSpPr>
        <p:spPr>
          <a:xfrm>
            <a:off x="4762500" y="1619250"/>
            <a:ext cx="6477000" cy="800100"/>
          </a:xfrm>
          <a:prstGeom prst="rect">
            <a:avLst/>
          </a:prstGeom>
          <a:noFill/>
          <a:ln w="0">
            <a:noFill/>
            <a:prstDash val="solid"/>
          </a:ln>
        </p:spPr>
        <p:txBody>
          <a:bodyPr wrap="square" lIns="0" tIns="0" rIns="0" bIns="0" anchor="t">
            <a:normAutofit fontScale="58637" lnSpcReduction="20000"/>
          </a:bodyPr>
          <a:lstStyle/>
          <a:p>
            <a:pPr algn="l">
              <a:lnSpc>
                <a:spcPct val="100000"/>
              </a:lnSpc>
              <a:buNone/>
              <a:defRPr sz="5400" b="1" i="0">
                <a:solidFill>
                  <a:srgbClr val="111111"/>
                </a:solidFill>
                <a:latin typeface="Arial"/>
                <a:ea typeface="Arial"/>
                <a:cs typeface="Arial"/>
              </a:defRPr>
            </a:pPr>
            <a:r>
              <a:rPr sz="5400" b="1" i="0">
                <a:solidFill>
                  <a:srgbClr val="111111"/>
                </a:solidFill>
                <a:latin typeface="Abadi" panose="020B0604020104020204" pitchFamily="34" charset="0"/>
                <a:ea typeface="Abadi"/>
                <a:cs typeface="Abadi"/>
              </a:rPr>
              <a:t>STRATEGIC PLANNING MEETING</a:t>
            </a:r>
          </a:p>
        </p:txBody>
      </p:sp>
      <p:sp>
        <p:nvSpPr>
          <p:cNvPr id="5" name="Rectangle 4">
            <a:extLst>
              <a:ext uri="{FF2B5EF4-FFF2-40B4-BE49-F238E27FC236}">
                <a16:creationId xmlns:a16="http://schemas.microsoft.com/office/drawing/2014/main" id="{78C1E739-C62D-416E-93C4-94E2ED8387B4}"/>
              </a:ext>
            </a:extLst>
          </p:cNvPr>
          <p:cNvSpPr>
            <a:spLocks noGrp="1"/>
          </p:cNvSpPr>
          <p:nvPr/>
        </p:nvSpPr>
        <p:spPr>
          <a:xfrm>
            <a:off x="4800600" y="2476500"/>
            <a:ext cx="4000500" cy="571500"/>
          </a:xfrm>
          <a:prstGeom prst="rect">
            <a:avLst/>
          </a:prstGeom>
          <a:noFill/>
          <a:ln w="0">
            <a:noFill/>
            <a:prstDash val="solid"/>
          </a:ln>
        </p:spPr>
        <p:txBody>
          <a:bodyPr wrap="square" lIns="0" tIns="0" rIns="0" bIns="0" anchor="t">
            <a:normAutofit/>
          </a:bodyPr>
          <a:lstStyle/>
          <a:p>
            <a:pPr algn="l">
              <a:lnSpc>
                <a:spcPct val="100000"/>
              </a:lnSpc>
              <a:buNone/>
              <a:defRPr sz="3300" b="1" i="0">
                <a:solidFill>
                  <a:srgbClr val="8B6514"/>
                </a:solidFill>
                <a:latin typeface="Arial"/>
                <a:ea typeface="Arial"/>
                <a:cs typeface="Arial"/>
              </a:defRPr>
            </a:pPr>
            <a:r>
              <a:rPr sz="3300" b="1" i="0">
                <a:solidFill>
                  <a:srgbClr val="8B6514"/>
                </a:solidFill>
                <a:latin typeface="Abadi" panose="020B0604020104020204" pitchFamily="34" charset="0"/>
                <a:ea typeface="Abadi"/>
                <a:cs typeface="Abadi"/>
              </a:rPr>
              <a:t>2026-2027</a:t>
            </a:r>
          </a:p>
        </p:txBody>
      </p:sp>
      <p:sp>
        <p:nvSpPr>
          <p:cNvPr id="6" name="Straight Connector 5">
            <a:extLst>
              <a:ext uri="{FF2B5EF4-FFF2-40B4-BE49-F238E27FC236}">
                <a16:creationId xmlns:a16="http://schemas.microsoft.com/office/drawing/2014/main" id="{40686681-14C4-4464-94A0-DF2B92D96E5B}"/>
              </a:ext>
            </a:extLst>
          </p:cNvPr>
          <p:cNvSpPr>
            <a:spLocks noGrp="1"/>
          </p:cNvSpPr>
          <p:nvPr/>
        </p:nvSpPr>
        <p:spPr>
          <a:xfrm>
            <a:off x="4800600" y="3219450"/>
            <a:ext cx="6191250" cy="9525"/>
          </a:xfrm>
          <a:prstGeom prst="line">
            <a:avLst/>
          </a:prstGeom>
          <a:noFill/>
          <a:ln w="38100">
            <a:solidFill>
              <a:srgbClr val="C89B2B"/>
            </a:solidFill>
            <a:prstDash val="solid"/>
          </a:ln>
        </p:spPr>
        <p:txBody>
          <a:bodyPr/>
          <a:lstStyle/>
          <a:p>
            <a:endParaRPr>
              <a:latin typeface="Abadi" panose="020B0604020104020204" pitchFamily="34" charset="0"/>
            </a:endParaRPr>
          </a:p>
        </p:txBody>
      </p:sp>
      <p:sp>
        <p:nvSpPr>
          <p:cNvPr id="7" name="Rectangle 6">
            <a:extLst>
              <a:ext uri="{FF2B5EF4-FFF2-40B4-BE49-F238E27FC236}">
                <a16:creationId xmlns:a16="http://schemas.microsoft.com/office/drawing/2014/main" id="{F0E18E95-6C33-4426-9BE3-FA52BF319F1D}"/>
              </a:ext>
            </a:extLst>
          </p:cNvPr>
          <p:cNvSpPr>
            <a:spLocks noGrp="1"/>
          </p:cNvSpPr>
          <p:nvPr/>
        </p:nvSpPr>
        <p:spPr>
          <a:xfrm>
            <a:off x="4800600" y="3524250"/>
            <a:ext cx="6191250" cy="723900"/>
          </a:xfrm>
          <a:prstGeom prst="rect">
            <a:avLst/>
          </a:prstGeom>
          <a:noFill/>
          <a:ln w="0">
            <a:noFill/>
            <a:prstDash val="solid"/>
          </a:ln>
        </p:spPr>
        <p:txBody>
          <a:bodyPr wrap="square" lIns="0" tIns="0" rIns="0" bIns="0" anchor="t">
            <a:normAutofit/>
          </a:bodyPr>
          <a:lstStyle/>
          <a:p>
            <a:pPr algn="l">
              <a:lnSpc>
                <a:spcPct val="105000"/>
              </a:lnSpc>
              <a:buNone/>
              <a:defRPr sz="2100" b="0" i="0">
                <a:solidFill>
                  <a:srgbClr val="666666"/>
                </a:solidFill>
                <a:latin typeface="Arial"/>
                <a:ea typeface="Arial"/>
                <a:cs typeface="Arial"/>
              </a:defRPr>
            </a:pPr>
            <a:r>
              <a:rPr sz="2100" b="0" i="0">
                <a:solidFill>
                  <a:srgbClr val="666666"/>
                </a:solidFill>
                <a:latin typeface="Abadi" panose="020B0604020104020204" pitchFamily="34" charset="0"/>
                <a:ea typeface="Abadi"/>
                <a:cs typeface="Abadi"/>
              </a:rPr>
              <a:t>One mission. Three pillars. Measurable community impact.</a:t>
            </a:r>
          </a:p>
        </p:txBody>
      </p:sp>
      <p:sp>
        <p:nvSpPr>
          <p:cNvPr id="8" name="Rectangle 7">
            <a:extLst>
              <a:ext uri="{FF2B5EF4-FFF2-40B4-BE49-F238E27FC236}">
                <a16:creationId xmlns:a16="http://schemas.microsoft.com/office/drawing/2014/main" id="{6E18B47E-2420-4E56-8971-1E81175693D1}"/>
              </a:ext>
            </a:extLst>
          </p:cNvPr>
          <p:cNvSpPr>
            <a:spLocks noGrp="1"/>
          </p:cNvSpPr>
          <p:nvPr/>
        </p:nvSpPr>
        <p:spPr>
          <a:xfrm>
            <a:off x="4800600" y="4810125"/>
            <a:ext cx="6191250" cy="476250"/>
          </a:xfrm>
          <a:prstGeom prst="rect">
            <a:avLst/>
          </a:prstGeom>
          <a:noFill/>
          <a:ln w="0">
            <a:noFill/>
            <a:prstDash val="solid"/>
          </a:ln>
        </p:spPr>
        <p:txBody>
          <a:bodyPr wrap="square" lIns="0" tIns="0" rIns="0" bIns="0" anchor="t">
            <a:normAutofit/>
          </a:bodyPr>
          <a:lstStyle/>
          <a:p>
            <a:pPr algn="l">
              <a:lnSpc>
                <a:spcPct val="100000"/>
              </a:lnSpc>
              <a:buNone/>
              <a:defRPr sz="1350" b="1" i="0">
                <a:solidFill>
                  <a:srgbClr val="111111"/>
                </a:solidFill>
                <a:latin typeface="Arial"/>
                <a:ea typeface="Arial"/>
                <a:cs typeface="Arial"/>
              </a:defRPr>
            </a:pPr>
            <a:r>
              <a:rPr sz="1350" b="1" i="0">
                <a:solidFill>
                  <a:srgbClr val="111111"/>
                </a:solidFill>
                <a:latin typeface="Abadi" panose="020B0604020104020204" pitchFamily="34" charset="0"/>
                <a:ea typeface="Abadi"/>
                <a:cs typeface="Abadi"/>
              </a:rPr>
              <a:t>BUILD LEADERS  |  STRENGTHEN FAMILIES  |  EMPOWER COMMUNITIES</a:t>
            </a:r>
          </a:p>
        </p:txBody>
      </p:sp>
      <p:sp>
        <p:nvSpPr>
          <p:cNvPr id="9" name="Rectangle 8">
            <a:extLst>
              <a:ext uri="{FF2B5EF4-FFF2-40B4-BE49-F238E27FC236}">
                <a16:creationId xmlns:a16="http://schemas.microsoft.com/office/drawing/2014/main" id="{7E846DE9-6DF5-427C-A258-9D7198D46C5E}"/>
              </a:ext>
            </a:extLst>
          </p:cNvPr>
          <p:cNvSpPr>
            <a:spLocks noGrp="1"/>
          </p:cNvSpPr>
          <p:nvPr/>
        </p:nvSpPr>
        <p:spPr>
          <a:xfrm>
            <a:off x="4800600" y="5476875"/>
            <a:ext cx="6191250" cy="285750"/>
          </a:xfrm>
          <a:prstGeom prst="rect">
            <a:avLst/>
          </a:prstGeom>
          <a:noFill/>
          <a:ln w="0">
            <a:noFill/>
            <a:prstDash val="solid"/>
          </a:ln>
        </p:spPr>
        <p:txBody>
          <a:bodyPr wrap="square" lIns="0" tIns="0" rIns="0" bIns="0" anchor="t">
            <a:normAutofit/>
          </a:bodyPr>
          <a:lstStyle/>
          <a:p>
            <a:pPr algn="l">
              <a:lnSpc>
                <a:spcPct val="100000"/>
              </a:lnSpc>
              <a:buNone/>
              <a:defRPr sz="1350" b="0" i="0">
                <a:solidFill>
                  <a:srgbClr val="666666"/>
                </a:solidFill>
                <a:latin typeface="Arial"/>
                <a:ea typeface="Arial"/>
                <a:cs typeface="Arial"/>
              </a:defRPr>
            </a:pPr>
            <a:r>
              <a:rPr sz="1350" b="0" i="0">
                <a:solidFill>
                  <a:srgbClr val="666666"/>
                </a:solidFill>
                <a:latin typeface="Abadi" panose="020B0604020104020204" pitchFamily="34" charset="0"/>
                <a:ea typeface="Abadi"/>
                <a:cs typeface="Abadi"/>
              </a:rPr>
              <a:t>Program Year: August 1, 2026 - July 31, 2027</a:t>
            </a:r>
          </a:p>
        </p:txBody>
      </p:sp>
      <p:pic>
        <p:nvPicPr>
          <p:cNvPr id="11" name="Picture 10">
            <a:extLst>
              <a:ext uri="{FF2B5EF4-FFF2-40B4-BE49-F238E27FC236}">
                <a16:creationId xmlns:a16="http://schemas.microsoft.com/office/drawing/2014/main" id="{C1B11FA0-B131-E4FB-358B-2CD6DF59CD4C}"/>
              </a:ext>
            </a:extLst>
          </p:cNvPr>
          <p:cNvPicPr>
            <a:picLocks noChangeAspect="1"/>
          </p:cNvPicPr>
          <p:nvPr/>
        </p:nvPicPr>
        <p:blipFill>
          <a:blip r:embed="rId3"/>
          <a:stretch/>
        </p:blipFill>
        <p:spPr>
          <a:xfrm>
            <a:off x="375905" y="1381125"/>
            <a:ext cx="3333750" cy="3333750"/>
          </a:xfrm>
          <a:prstGeom prst="rect">
            <a:avLst/>
          </a:prstGeom>
        </p:spPr>
      </p:pic>
    </p:spTree>
    <p:extLst>
      <p:ext uri="{BB962C8B-B14F-4D97-AF65-F5344CB8AC3E}">
        <p14:creationId xmlns:p14="http://schemas.microsoft.com/office/powerpoint/2010/main" val="696997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292608"/>
            <a:ext cx="384048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60" b="1" i="0" u="none" strike="noStrike" kern="1200" cap="none" spc="0" normalizeH="0" baseline="0" noProof="0" dirty="0">
                <a:ln>
                  <a:noFill/>
                </a:ln>
                <a:solidFill>
                  <a:srgbClr val="4B5563"/>
                </a:solidFill>
                <a:effectLst/>
                <a:uLnTx/>
                <a:uFillTx/>
                <a:latin typeface="Abadi" panose="020B0604020104020204" pitchFamily="34" charset="0"/>
                <a:ea typeface="Aptos" pitchFamily="34" charset="-122"/>
                <a:cs typeface="Aptos" pitchFamily="34" charset="-120"/>
              </a:rPr>
              <a:t>ESQUIRE LEADERSHIP &amp; MENTORING PROGRAM</a:t>
            </a:r>
            <a:endParaRPr kumimoji="0" lang="en-US" sz="76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 name="Text 1"/>
          <p:cNvSpPr/>
          <p:nvPr/>
        </p:nvSpPr>
        <p:spPr>
          <a:xfrm>
            <a:off x="8366760" y="292608"/>
            <a:ext cx="3429000" cy="16459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60" b="1" i="0" u="none" strike="noStrike" kern="1200" cap="none" spc="0" normalizeH="0" baseline="0" noProof="0" dirty="0">
                <a:ln>
                  <a:noFill/>
                </a:ln>
                <a:solidFill>
                  <a:srgbClr val="4B5563"/>
                </a:solidFill>
                <a:effectLst/>
                <a:uLnTx/>
                <a:uFillTx/>
                <a:latin typeface="Abadi" panose="020B0604020104020204" pitchFamily="34" charset="0"/>
                <a:ea typeface="Aptos" pitchFamily="34" charset="-122"/>
                <a:cs typeface="Aptos" pitchFamily="34" charset="-120"/>
              </a:rPr>
              <a:t>Saturday Alignment</a:t>
            </a:r>
            <a:endParaRPr kumimoji="0" lang="en-US" sz="76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 name="Text 2"/>
          <p:cNvSpPr/>
          <p:nvPr/>
        </p:nvSpPr>
        <p:spPr>
          <a:xfrm>
            <a:off x="512064" y="640080"/>
            <a:ext cx="9784080" cy="38404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111111"/>
                </a:solidFill>
                <a:effectLst/>
                <a:uLnTx/>
                <a:uFillTx/>
                <a:latin typeface="Abadi" panose="020B0604020104020204" pitchFamily="34" charset="0"/>
                <a:ea typeface="Aptos Display" pitchFamily="34" charset="-122"/>
                <a:cs typeface="Aptos Display" pitchFamily="34" charset="-120"/>
              </a:rPr>
              <a:t>How Saturdays Align with the Workbooks</a:t>
            </a:r>
            <a:endParaRPr kumimoji="0" lang="en-US" sz="23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5" name="Text 3"/>
          <p:cNvSpPr/>
          <p:nvPr/>
        </p:nvSpPr>
        <p:spPr>
          <a:xfrm>
            <a:off x="521208" y="1078992"/>
            <a:ext cx="10789920" cy="20116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30" b="0" i="0" u="none" strike="noStrike" kern="1200" cap="none" spc="0" normalizeH="0" baseline="0" noProof="0" dirty="0">
                <a:ln>
                  <a:noFill/>
                </a:ln>
                <a:solidFill>
                  <a:srgbClr val="4B5563"/>
                </a:solidFill>
                <a:effectLst/>
                <a:uLnTx/>
                <a:uFillTx/>
                <a:latin typeface="Abadi" panose="020B0604020104020204" pitchFamily="34" charset="0"/>
                <a:ea typeface="Aptos" pitchFamily="34" charset="-122"/>
                <a:cs typeface="Aptos" pitchFamily="34" charset="-120"/>
              </a:rPr>
              <a:t>The second Saturday teaches the full monthly lesson. The third/fourth Saturday applies the lesson and captures a short reflection.</a:t>
            </a:r>
            <a:endParaRPr kumimoji="0" lang="en-US" sz="113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 name="Text 4"/>
          <p:cNvSpPr/>
          <p:nvPr/>
        </p:nvSpPr>
        <p:spPr>
          <a:xfrm>
            <a:off x="521208" y="1380744"/>
            <a:ext cx="530352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B8860B"/>
                </a:solidFill>
                <a:effectLst/>
                <a:uLnTx/>
                <a:uFillTx/>
                <a:latin typeface="Abadi" panose="020B0604020104020204" pitchFamily="34" charset="0"/>
                <a:ea typeface="Aptos" pitchFamily="34" charset="-122"/>
                <a:cs typeface="Aptos" pitchFamily="34" charset="-120"/>
              </a:rPr>
              <a:t>Click any 120-minute block below to open its detailed explanation.</a:t>
            </a:r>
            <a:endParaRPr kumimoji="0" lang="en-US" sz="8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7" name="Text 5"/>
          <p:cNvSpPr/>
          <p:nvPr/>
        </p:nvSpPr>
        <p:spPr>
          <a:xfrm>
            <a:off x="603504" y="1664208"/>
            <a:ext cx="50292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1" i="0" u="none" strike="noStrike" kern="1200" cap="none" spc="0" normalizeH="0" baseline="0" noProof="0" dirty="0">
                <a:ln>
                  <a:noFill/>
                </a:ln>
                <a:solidFill>
                  <a:srgbClr val="111111"/>
                </a:solidFill>
                <a:effectLst/>
                <a:uLnTx/>
                <a:uFillTx/>
                <a:latin typeface="Abadi" panose="020B0604020104020204" pitchFamily="34" charset="0"/>
                <a:ea typeface="Aptos Display" pitchFamily="34" charset="-122"/>
                <a:cs typeface="Aptos Display" pitchFamily="34" charset="-120"/>
              </a:rPr>
              <a:t>2nd Saturday: Primary Success Seminar</a:t>
            </a:r>
            <a:endParaRPr kumimoji="0" lang="en-US" sz="163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8" name="Text 6"/>
          <p:cNvSpPr/>
          <p:nvPr/>
        </p:nvSpPr>
        <p:spPr>
          <a:xfrm>
            <a:off x="594360" y="2011680"/>
            <a:ext cx="5129784" cy="329184"/>
          </a:xfrm>
          <a:prstGeom prst="rect">
            <a:avLst/>
          </a:prstGeom>
          <a:solidFill>
            <a:srgbClr val="B8860B"/>
          </a:solidFill>
          <a:ln w="10160">
            <a:solidFill>
              <a:srgbClr val="B8860B"/>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20" b="1"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FULL 120-MINUTE LEARNING CYCLE</a:t>
            </a:r>
            <a:endParaRPr kumimoji="0" lang="en-US" sz="92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9" name="Text 7">
            <a:hlinkClick r:id="rId3" action="ppaction://hlinksldjump"/>
          </p:cNvPr>
          <p:cNvSpPr/>
          <p:nvPr/>
        </p:nvSpPr>
        <p:spPr>
          <a:xfrm>
            <a:off x="621792" y="2578608"/>
            <a:ext cx="804672" cy="283464"/>
          </a:xfrm>
          <a:prstGeom prst="rect">
            <a:avLst/>
          </a:prstGeom>
          <a:solidFill>
            <a:srgbClr val="111111"/>
          </a:solidFill>
          <a:ln w="10160">
            <a:solidFill>
              <a:srgbClr val="111111"/>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sng"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hlinkClick r:id="rId3" action="ppaction://hlinksldjump">
                  <a:extLst>
                    <a:ext uri="{A12FA001-AC4F-418D-AE19-62706E023703}">
                      <ahyp:hlinkClr xmlns:ahyp="http://schemas.microsoft.com/office/drawing/2018/hyperlinkcolor" val="tx"/>
                    </a:ext>
                  </a:extLst>
                </a:hlinkClick>
              </a:rPr>
              <a:t>10 min</a:t>
            </a:r>
            <a:endParaRPr kumimoji="0" lang="en-US" sz="8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0" name="Text 8">
            <a:hlinkClick r:id="rId3" action="ppaction://hlinksldjump"/>
          </p:cNvPr>
          <p:cNvSpPr/>
          <p:nvPr/>
        </p:nvSpPr>
        <p:spPr>
          <a:xfrm>
            <a:off x="621792" y="2926080"/>
            <a:ext cx="804672" cy="566928"/>
          </a:xfrm>
          <a:prstGeom prst="rect">
            <a:avLst/>
          </a:prstGeom>
          <a:solidFill>
            <a:srgbClr val="FFFFFF"/>
          </a:solidFill>
          <a:ln w="10160">
            <a:solidFill>
              <a:srgbClr val="D9DDE3"/>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3" action="ppaction://hlinksldjump">
                  <a:extLst>
                    <a:ext uri="{A12FA001-AC4F-418D-AE19-62706E023703}">
                      <ahyp:hlinkClr xmlns:ahyp="http://schemas.microsoft.com/office/drawing/2018/hyperlinkcolor" val="tx"/>
                    </a:ext>
                  </a:extLst>
                </a:hlinkClick>
              </a:rPr>
              <a:t>Brotherhood</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3" action="ppaction://hlinksldjump">
                  <a:extLst>
                    <a:ext uri="{A12FA001-AC4F-418D-AE19-62706E023703}">
                      <ahyp:hlinkClr xmlns:ahyp="http://schemas.microsoft.com/office/drawing/2018/hyperlinkcolor" val="tx"/>
                    </a:ext>
                  </a:extLst>
                </a:hlinkClick>
              </a:rPr>
              <a:t>Opening</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1" name="Text 9">
            <a:hlinkClick r:id="rId4" action="ppaction://hlinksldjump"/>
          </p:cNvPr>
          <p:cNvSpPr/>
          <p:nvPr/>
        </p:nvSpPr>
        <p:spPr>
          <a:xfrm>
            <a:off x="1476756" y="2578608"/>
            <a:ext cx="804672" cy="283464"/>
          </a:xfrm>
          <a:prstGeom prst="rect">
            <a:avLst/>
          </a:prstGeom>
          <a:solidFill>
            <a:srgbClr val="B8860B"/>
          </a:solidFill>
          <a:ln w="10160">
            <a:solidFill>
              <a:srgbClr val="B8860B"/>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4" action="ppaction://hlinksldjump">
                  <a:extLst>
                    <a:ext uri="{A12FA001-AC4F-418D-AE19-62706E023703}">
                      <ahyp:hlinkClr xmlns:ahyp="http://schemas.microsoft.com/office/drawing/2018/hyperlinkcolor" val="tx"/>
                    </a:ext>
                  </a:extLst>
                </a:hlinkClick>
              </a:rPr>
              <a:t>20 min</a:t>
            </a:r>
            <a:endParaRPr kumimoji="0" lang="en-US" sz="8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2" name="Text 10">
            <a:hlinkClick r:id="rId4" action="ppaction://hlinksldjump"/>
          </p:cNvPr>
          <p:cNvSpPr/>
          <p:nvPr/>
        </p:nvSpPr>
        <p:spPr>
          <a:xfrm>
            <a:off x="1476756" y="2926080"/>
            <a:ext cx="804672" cy="566928"/>
          </a:xfrm>
          <a:prstGeom prst="rect">
            <a:avLst/>
          </a:prstGeom>
          <a:solidFill>
            <a:srgbClr val="FFFFFF"/>
          </a:solidFill>
          <a:ln w="10160">
            <a:solidFill>
              <a:srgbClr val="D9DDE3"/>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4" action="ppaction://hlinksldjump">
                  <a:extLst>
                    <a:ext uri="{A12FA001-AC4F-418D-AE19-62706E023703}">
                      <ahyp:hlinkClr xmlns:ahyp="http://schemas.microsoft.com/office/drawing/2018/hyperlinkcolor" val="tx"/>
                    </a:ext>
                  </a:extLst>
                </a:hlinkClick>
              </a:rPr>
              <a:t>History +</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4" action="ppaction://hlinksldjump">
                  <a:extLst>
                    <a:ext uri="{A12FA001-AC4F-418D-AE19-62706E023703}">
                      <ahyp:hlinkClr xmlns:ahyp="http://schemas.microsoft.com/office/drawing/2018/hyperlinkcolor" val="tx"/>
                    </a:ext>
                  </a:extLst>
                </a:hlinkClick>
              </a:rPr>
              <a:t>Heritage</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3" name="Text 11">
            <a:hlinkClick r:id="rId5" action="ppaction://hlinksldjump"/>
          </p:cNvPr>
          <p:cNvSpPr/>
          <p:nvPr/>
        </p:nvSpPr>
        <p:spPr>
          <a:xfrm>
            <a:off x="2331720" y="2578608"/>
            <a:ext cx="804672" cy="283464"/>
          </a:xfrm>
          <a:prstGeom prst="rect">
            <a:avLst/>
          </a:prstGeom>
          <a:solidFill>
            <a:srgbClr val="111111"/>
          </a:solidFill>
          <a:ln w="10160">
            <a:solidFill>
              <a:srgbClr val="111111"/>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sng"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hlinkClick r:id="rId5" action="ppaction://hlinksldjump">
                  <a:extLst>
                    <a:ext uri="{A12FA001-AC4F-418D-AE19-62706E023703}">
                      <ahyp:hlinkClr xmlns:ahyp="http://schemas.microsoft.com/office/drawing/2018/hyperlinkcolor" val="tx"/>
                    </a:ext>
                  </a:extLst>
                </a:hlinkClick>
              </a:rPr>
              <a:t>30 min</a:t>
            </a:r>
            <a:endParaRPr kumimoji="0" lang="en-US" sz="8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4" name="Text 12">
            <a:hlinkClick r:id="rId5" action="ppaction://hlinksldjump"/>
          </p:cNvPr>
          <p:cNvSpPr/>
          <p:nvPr/>
        </p:nvSpPr>
        <p:spPr>
          <a:xfrm>
            <a:off x="2331720" y="2926080"/>
            <a:ext cx="804672" cy="566928"/>
          </a:xfrm>
          <a:prstGeom prst="rect">
            <a:avLst/>
          </a:prstGeom>
          <a:solidFill>
            <a:srgbClr val="FFFFFF"/>
          </a:solidFill>
          <a:ln w="10160">
            <a:solidFill>
              <a:srgbClr val="D9DDE3"/>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5" action="ppaction://hlinksldjump">
                  <a:extLst>
                    <a:ext uri="{A12FA001-AC4F-418D-AE19-62706E023703}">
                      <ahyp:hlinkClr xmlns:ahyp="http://schemas.microsoft.com/office/drawing/2018/hyperlinkcolor" val="tx"/>
                    </a:ext>
                  </a:extLst>
                </a:hlinkClick>
              </a:rPr>
              <a:t>Featured</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5" action="ppaction://hlinksldjump">
                  <a:extLst>
                    <a:ext uri="{A12FA001-AC4F-418D-AE19-62706E023703}">
                      <ahyp:hlinkClr xmlns:ahyp="http://schemas.microsoft.com/office/drawing/2018/hyperlinkcolor" val="tx"/>
                    </a:ext>
                  </a:extLst>
                </a:hlinkClick>
              </a:rPr>
              <a:t>Topic</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5" name="Text 13">
            <a:hlinkClick r:id="rId6" action="ppaction://hlinksldjump"/>
          </p:cNvPr>
          <p:cNvSpPr/>
          <p:nvPr/>
        </p:nvSpPr>
        <p:spPr>
          <a:xfrm>
            <a:off x="3186684" y="2578608"/>
            <a:ext cx="804672" cy="283464"/>
          </a:xfrm>
          <a:prstGeom prst="rect">
            <a:avLst/>
          </a:prstGeom>
          <a:solidFill>
            <a:srgbClr val="B8860B"/>
          </a:solidFill>
          <a:ln w="10160">
            <a:solidFill>
              <a:srgbClr val="B8860B"/>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6" action="ppaction://hlinksldjump">
                  <a:extLst>
                    <a:ext uri="{A12FA001-AC4F-418D-AE19-62706E023703}">
                      <ahyp:hlinkClr xmlns:ahyp="http://schemas.microsoft.com/office/drawing/2018/hyperlinkcolor" val="tx"/>
                    </a:ext>
                  </a:extLst>
                </a:hlinkClick>
              </a:rPr>
              <a:t>25 min</a:t>
            </a:r>
            <a:endParaRPr kumimoji="0" lang="en-US" sz="8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6" name="Text 14">
            <a:hlinkClick r:id="rId6" action="ppaction://hlinksldjump"/>
          </p:cNvPr>
          <p:cNvSpPr/>
          <p:nvPr/>
        </p:nvSpPr>
        <p:spPr>
          <a:xfrm>
            <a:off x="3186684" y="2926080"/>
            <a:ext cx="804672" cy="566928"/>
          </a:xfrm>
          <a:prstGeom prst="rect">
            <a:avLst/>
          </a:prstGeom>
          <a:solidFill>
            <a:srgbClr val="FFFFFF"/>
          </a:solidFill>
          <a:ln w="10160">
            <a:solidFill>
              <a:srgbClr val="D9DDE3"/>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6" action="ppaction://hlinksldjump">
                  <a:extLst>
                    <a:ext uri="{A12FA001-AC4F-418D-AE19-62706E023703}">
                      <ahyp:hlinkClr xmlns:ahyp="http://schemas.microsoft.com/office/drawing/2018/hyperlinkcolor" val="tx"/>
                    </a:ext>
                  </a:extLst>
                </a:hlinkClick>
              </a:rPr>
              <a:t>Leadership</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6" action="ppaction://hlinksldjump">
                  <a:extLst>
                    <a:ext uri="{A12FA001-AC4F-418D-AE19-62706E023703}">
                      <ahyp:hlinkClr xmlns:ahyp="http://schemas.microsoft.com/office/drawing/2018/hyperlinkcolor" val="tx"/>
                    </a:ext>
                  </a:extLst>
                </a:hlinkClick>
              </a:rPr>
              <a:t>Practice</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7" name="Text 15">
            <a:hlinkClick r:id="rId7" action="ppaction://hlinksldjump"/>
          </p:cNvPr>
          <p:cNvSpPr/>
          <p:nvPr/>
        </p:nvSpPr>
        <p:spPr>
          <a:xfrm>
            <a:off x="4041648" y="2578608"/>
            <a:ext cx="804672" cy="283464"/>
          </a:xfrm>
          <a:prstGeom prst="rect">
            <a:avLst/>
          </a:prstGeom>
          <a:solidFill>
            <a:srgbClr val="111111"/>
          </a:solidFill>
          <a:ln w="10160">
            <a:solidFill>
              <a:srgbClr val="111111"/>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sng"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hlinkClick r:id="rId7" action="ppaction://hlinksldjump">
                  <a:extLst>
                    <a:ext uri="{A12FA001-AC4F-418D-AE19-62706E023703}">
                      <ahyp:hlinkClr xmlns:ahyp="http://schemas.microsoft.com/office/drawing/2018/hyperlinkcolor" val="tx"/>
                    </a:ext>
                  </a:extLst>
                </a:hlinkClick>
              </a:rPr>
              <a:t>20 min</a:t>
            </a:r>
            <a:endParaRPr kumimoji="0" lang="en-US" sz="8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8" name="Text 16">
            <a:hlinkClick r:id="rId7" action="ppaction://hlinksldjump"/>
          </p:cNvPr>
          <p:cNvSpPr/>
          <p:nvPr/>
        </p:nvSpPr>
        <p:spPr>
          <a:xfrm>
            <a:off x="4041648" y="2926080"/>
            <a:ext cx="804672" cy="566928"/>
          </a:xfrm>
          <a:prstGeom prst="rect">
            <a:avLst/>
          </a:prstGeom>
          <a:solidFill>
            <a:srgbClr val="FFFFFF"/>
          </a:solidFill>
          <a:ln w="10160">
            <a:solidFill>
              <a:srgbClr val="D9DDE3"/>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7" action="ppaction://hlinksldjump">
                  <a:extLst>
                    <a:ext uri="{A12FA001-AC4F-418D-AE19-62706E023703}">
                      <ahyp:hlinkClr xmlns:ahyp="http://schemas.microsoft.com/office/drawing/2018/hyperlinkcolor" val="tx"/>
                    </a:ext>
                  </a:extLst>
                </a:hlinkClick>
              </a:rPr>
              <a:t>Mentor</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7" action="ppaction://hlinksldjump">
                  <a:extLst>
                    <a:ext uri="{A12FA001-AC4F-418D-AE19-62706E023703}">
                      <ahyp:hlinkClr xmlns:ahyp="http://schemas.microsoft.com/office/drawing/2018/hyperlinkcolor" val="tx"/>
                    </a:ext>
                  </a:extLst>
                </a:hlinkClick>
              </a:rPr>
              <a:t>Circles</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9" name="Text 17">
            <a:hlinkClick r:id="rId8" action="ppaction://hlinksldjump"/>
          </p:cNvPr>
          <p:cNvSpPr/>
          <p:nvPr/>
        </p:nvSpPr>
        <p:spPr>
          <a:xfrm>
            <a:off x="4896612" y="2578608"/>
            <a:ext cx="804672" cy="283464"/>
          </a:xfrm>
          <a:prstGeom prst="rect">
            <a:avLst/>
          </a:prstGeom>
          <a:solidFill>
            <a:srgbClr val="B8860B"/>
          </a:solidFill>
          <a:ln w="10160">
            <a:solidFill>
              <a:srgbClr val="B8860B"/>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8" action="ppaction://hlinksldjump">
                  <a:extLst>
                    <a:ext uri="{A12FA001-AC4F-418D-AE19-62706E023703}">
                      <ahyp:hlinkClr xmlns:ahyp="http://schemas.microsoft.com/office/drawing/2018/hyperlinkcolor" val="tx"/>
                    </a:ext>
                  </a:extLst>
                </a:hlinkClick>
              </a:rPr>
              <a:t>15 min</a:t>
            </a:r>
            <a:endParaRPr kumimoji="0" lang="en-US" sz="8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0" name="Text 18">
            <a:hlinkClick r:id="rId8" action="ppaction://hlinksldjump"/>
          </p:cNvPr>
          <p:cNvSpPr/>
          <p:nvPr/>
        </p:nvSpPr>
        <p:spPr>
          <a:xfrm>
            <a:off x="4896612" y="2926080"/>
            <a:ext cx="804672" cy="566928"/>
          </a:xfrm>
          <a:prstGeom prst="rect">
            <a:avLst/>
          </a:prstGeom>
          <a:solidFill>
            <a:srgbClr val="FFFFFF"/>
          </a:solidFill>
          <a:ln w="10160">
            <a:solidFill>
              <a:srgbClr val="D9DDE3"/>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8" action="ppaction://hlinksldjump">
                  <a:extLst>
                    <a:ext uri="{A12FA001-AC4F-418D-AE19-62706E023703}">
                      <ahyp:hlinkClr xmlns:ahyp="http://schemas.microsoft.com/office/drawing/2018/hyperlinkcolor" val="tx"/>
                    </a:ext>
                  </a:extLst>
                </a:hlinkClick>
              </a:rPr>
              <a:t>Workbook +</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70" b="1" i="0" u="sng"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hlinkClick r:id="rId8" action="ppaction://hlinksldjump">
                  <a:extLst>
                    <a:ext uri="{A12FA001-AC4F-418D-AE19-62706E023703}">
                      <ahyp:hlinkClr xmlns:ahyp="http://schemas.microsoft.com/office/drawing/2018/hyperlinkcolor" val="tx"/>
                    </a:ext>
                  </a:extLst>
                </a:hlinkClick>
              </a:rPr>
              <a:t>Evidence</a:t>
            </a:r>
            <a:endParaRPr kumimoji="0" lang="en-US" sz="77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1" name="Text 19"/>
          <p:cNvSpPr/>
          <p:nvPr/>
        </p:nvSpPr>
        <p:spPr>
          <a:xfrm>
            <a:off x="640080" y="3803904"/>
            <a:ext cx="4992624" cy="841248"/>
          </a:xfrm>
          <a:prstGeom prst="rect">
            <a:avLst/>
          </a:prstGeom>
          <a:solidFill>
            <a:srgbClr val="F4F4F5"/>
          </a:solidFill>
          <a:ln w="10160">
            <a:solidFill>
              <a:srgbClr val="D9DDE3"/>
            </a:solidFill>
          </a:ln>
        </p:spPr>
        <p:txBody>
          <a:bodyPr wrap="square" lIns="1016" tIns="1016" rIns="1016" bIns="1016"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Workbook use: </a:t>
            </a:r>
            <a:r>
              <a:rPr kumimoji="0" lang="en-US" sz="120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Esquire Workbook monthly module, Mentor Circle page, final 15-minute workbook/evidence block, staff tracking, and adult review. Badge evidence may be identified when criteria are met.</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2" name="Text 20"/>
          <p:cNvSpPr/>
          <p:nvPr/>
        </p:nvSpPr>
        <p:spPr>
          <a:xfrm>
            <a:off x="640080" y="5010912"/>
            <a:ext cx="5010912" cy="310896"/>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4B5563"/>
                </a:solidFill>
                <a:effectLst/>
                <a:uLnTx/>
                <a:uFillTx/>
                <a:latin typeface="Abadi" panose="020B0604020104020204" pitchFamily="34" charset="0"/>
                <a:ea typeface="Aptos" pitchFamily="34" charset="-122"/>
                <a:cs typeface="Aptos" pitchFamily="34" charset="-120"/>
              </a:rPr>
              <a:t>Guides active on this day: Adult Implementation Guide, History Guide, Structured Group Mentoring Plan, Staff Portfolio, Esquire Workbook, and Badge Workbook as needed.</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3" name="Text 21"/>
          <p:cNvSpPr/>
          <p:nvPr/>
        </p:nvSpPr>
        <p:spPr>
          <a:xfrm>
            <a:off x="6419088" y="1664208"/>
            <a:ext cx="4800600" cy="237744"/>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30" b="1" i="0" u="none" strike="noStrike" kern="1200" cap="none" spc="0" normalizeH="0" baseline="0" noProof="0" dirty="0">
                <a:ln>
                  <a:noFill/>
                </a:ln>
                <a:solidFill>
                  <a:srgbClr val="111111"/>
                </a:solidFill>
                <a:effectLst/>
                <a:uLnTx/>
                <a:uFillTx/>
                <a:latin typeface="Abadi" panose="020B0604020104020204" pitchFamily="34" charset="0"/>
                <a:ea typeface="Aptos Display" pitchFamily="34" charset="-122"/>
                <a:cs typeface="Aptos Display" pitchFamily="34" charset="-120"/>
              </a:rPr>
              <a:t>3rd/4th Saturday: Application Event</a:t>
            </a:r>
            <a:endParaRPr kumimoji="0" lang="en-US" sz="163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4" name="Text 22"/>
          <p:cNvSpPr/>
          <p:nvPr/>
        </p:nvSpPr>
        <p:spPr>
          <a:xfrm>
            <a:off x="6400800" y="2011680"/>
            <a:ext cx="5010912" cy="329184"/>
          </a:xfrm>
          <a:prstGeom prst="rect">
            <a:avLst/>
          </a:prstGeom>
          <a:solidFill>
            <a:srgbClr val="111111"/>
          </a:solidFill>
          <a:ln w="10160">
            <a:solidFill>
              <a:srgbClr val="111111"/>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4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EVENT FIRST  •  FINAL 15-MINUTE REFLECTION ONLY</a:t>
            </a:r>
            <a:endParaRPr kumimoji="0" lang="en-US" sz="94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5" name="Text 23"/>
          <p:cNvSpPr/>
          <p:nvPr/>
        </p:nvSpPr>
        <p:spPr>
          <a:xfrm>
            <a:off x="6830568" y="2633472"/>
            <a:ext cx="1261872" cy="384048"/>
          </a:xfrm>
          <a:prstGeom prst="rect">
            <a:avLst/>
          </a:prstGeom>
          <a:solidFill>
            <a:srgbClr val="FFF6D8"/>
          </a:solidFill>
          <a:ln w="10160">
            <a:solidFill>
              <a:srgbClr val="B8860B"/>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1"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Social</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6" name="Text 24"/>
          <p:cNvSpPr/>
          <p:nvPr/>
        </p:nvSpPr>
        <p:spPr>
          <a:xfrm>
            <a:off x="8293608" y="2633472"/>
            <a:ext cx="1261872" cy="384048"/>
          </a:xfrm>
          <a:prstGeom prst="rect">
            <a:avLst/>
          </a:prstGeom>
          <a:solidFill>
            <a:srgbClr val="FFF6D8"/>
          </a:solidFill>
          <a:ln w="10160">
            <a:solidFill>
              <a:srgbClr val="B8860B"/>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1"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Service</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7" name="Text 25"/>
          <p:cNvSpPr/>
          <p:nvPr/>
        </p:nvSpPr>
        <p:spPr>
          <a:xfrm>
            <a:off x="9756648" y="2633472"/>
            <a:ext cx="1261872" cy="384048"/>
          </a:xfrm>
          <a:prstGeom prst="rect">
            <a:avLst/>
          </a:prstGeom>
          <a:solidFill>
            <a:srgbClr val="FFF6D8"/>
          </a:solidFill>
          <a:ln w="10160">
            <a:solidFill>
              <a:srgbClr val="B8860B"/>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1"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Fundraiser</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8" name="Text 26"/>
          <p:cNvSpPr/>
          <p:nvPr/>
        </p:nvSpPr>
        <p:spPr>
          <a:xfrm>
            <a:off x="6830568" y="3364992"/>
            <a:ext cx="1261872" cy="384048"/>
          </a:xfrm>
          <a:prstGeom prst="rect">
            <a:avLst/>
          </a:prstGeom>
          <a:solidFill>
            <a:srgbClr val="FFF6D8"/>
          </a:solidFill>
          <a:ln w="10160">
            <a:solidFill>
              <a:srgbClr val="B8860B"/>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1"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Career</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9" name="Text 27"/>
          <p:cNvSpPr/>
          <p:nvPr/>
        </p:nvSpPr>
        <p:spPr>
          <a:xfrm>
            <a:off x="8293608" y="3364992"/>
            <a:ext cx="1261872" cy="384048"/>
          </a:xfrm>
          <a:prstGeom prst="rect">
            <a:avLst/>
          </a:prstGeom>
          <a:solidFill>
            <a:srgbClr val="FFF6D8"/>
          </a:solidFill>
          <a:ln w="10160">
            <a:solidFill>
              <a:srgbClr val="B8860B"/>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1"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Civic</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0" name="Text 28"/>
          <p:cNvSpPr/>
          <p:nvPr/>
        </p:nvSpPr>
        <p:spPr>
          <a:xfrm>
            <a:off x="9756648" y="3364992"/>
            <a:ext cx="1261872" cy="384048"/>
          </a:xfrm>
          <a:prstGeom prst="rect">
            <a:avLst/>
          </a:prstGeom>
          <a:solidFill>
            <a:srgbClr val="FFF6D8"/>
          </a:solidFill>
          <a:ln w="10160">
            <a:solidFill>
              <a:srgbClr val="B8860B"/>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1"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Recognition</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1" name="Text 29"/>
          <p:cNvSpPr/>
          <p:nvPr/>
        </p:nvSpPr>
        <p:spPr>
          <a:xfrm>
            <a:off x="6446520" y="4032504"/>
            <a:ext cx="4956048" cy="420624"/>
          </a:xfrm>
          <a:prstGeom prst="rect">
            <a:avLst/>
          </a:prstGeom>
          <a:solidFill>
            <a:srgbClr val="111111"/>
          </a:solidFill>
          <a:ln w="10160">
            <a:solidFill>
              <a:srgbClr val="111111"/>
            </a:solid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15-Minute</a:t>
            </a:r>
            <a:endParaRPr kumimoji="0" lang="en-US" sz="90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Event Reflection</a:t>
            </a:r>
            <a:endParaRPr kumimoji="0" lang="en-US" sz="9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2" name="Text 30"/>
          <p:cNvSpPr/>
          <p:nvPr/>
        </p:nvSpPr>
        <p:spPr>
          <a:xfrm>
            <a:off x="6446520" y="4636008"/>
            <a:ext cx="4956048" cy="713232"/>
          </a:xfrm>
          <a:prstGeom prst="rect">
            <a:avLst/>
          </a:prstGeom>
          <a:solidFill>
            <a:srgbClr val="F4F4F5"/>
          </a:solidFill>
          <a:ln w="10160">
            <a:solidFill>
              <a:srgbClr val="D9DDE3"/>
            </a:solidFill>
          </a:ln>
        </p:spPr>
        <p:txBody>
          <a:bodyPr wrap="square" lIns="1016" tIns="1016" rIns="1016" bIns="1016"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Workbook use: </a:t>
            </a:r>
            <a:r>
              <a:rPr kumimoji="0" lang="en-US" sz="120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Esquire Workbook event reflection, adult initials, and evidence note. Badge Workbook review happens later only if the activity supports badge criteria.</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3" name="Text 31"/>
          <p:cNvSpPr/>
          <p:nvPr/>
        </p:nvSpPr>
        <p:spPr>
          <a:xfrm>
            <a:off x="5029200" y="5738946"/>
            <a:ext cx="2103120"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B8860B"/>
                </a:solidFill>
                <a:effectLst/>
                <a:uLnTx/>
                <a:uFillTx/>
                <a:latin typeface="Abadi" panose="020B0604020104020204" pitchFamily="34" charset="0"/>
                <a:ea typeface="Aptos" pitchFamily="34" charset="-122"/>
                <a:cs typeface="Aptos" pitchFamily="34" charset="-120"/>
              </a:rPr>
              <a:t>Key Alignment Rule</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4" name="Text 32"/>
          <p:cNvSpPr/>
          <p:nvPr/>
        </p:nvSpPr>
        <p:spPr>
          <a:xfrm>
            <a:off x="640080" y="6004122"/>
            <a:ext cx="10771632" cy="347472"/>
          </a:xfrm>
          <a:prstGeom prst="rect">
            <a:avLst/>
          </a:prstGeom>
          <a:solidFill>
            <a:srgbClr val="111111"/>
          </a:solidFill>
          <a:ln w="10160">
            <a:solidFill>
              <a:srgbClr val="111111"/>
            </a:solidFill>
          </a:ln>
        </p:spPr>
        <p:txBody>
          <a:bodyPr wrap="square" lIns="762" tIns="762" rIns="762" bIns="762"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Do not add a separate lesson, history block, leadership practice, or Mentor Circle to third- or fourth-Saturday events. The activity is the learning; the final reflection captures the leadership lesson.</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5" name="Text 33"/>
          <p:cNvSpPr/>
          <p:nvPr/>
        </p:nvSpPr>
        <p:spPr>
          <a:xfrm>
            <a:off x="411480" y="6629400"/>
            <a:ext cx="7132320" cy="146304"/>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80" b="0" i="1" u="none" strike="noStrike" kern="1200" cap="none" spc="0" normalizeH="0" baseline="0" noProof="0" dirty="0">
                <a:ln>
                  <a:noFill/>
                </a:ln>
                <a:solidFill>
                  <a:srgbClr val="B8860B"/>
                </a:solidFill>
                <a:effectLst/>
                <a:uLnTx/>
                <a:uFillTx/>
                <a:latin typeface="Abadi" panose="020B0604020104020204" pitchFamily="34" charset="0"/>
                <a:ea typeface="Aptos" pitchFamily="34" charset="-122"/>
                <a:cs typeface="Aptos" pitchFamily="34" charset="-120"/>
              </a:rPr>
              <a:t>Developing Leaders. Building Character. Inspiring Service.  |  a2esquires.org</a:t>
            </a:r>
            <a:endParaRPr kumimoji="0" lang="en-US" sz="78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6" name="Text 34"/>
          <p:cNvSpPr/>
          <p:nvPr/>
        </p:nvSpPr>
        <p:spPr>
          <a:xfrm>
            <a:off x="9235440" y="6629400"/>
            <a:ext cx="1993392" cy="146304"/>
          </a:xfrm>
          <a:prstGeom prst="rect">
            <a:avLst/>
          </a:prstGeom>
          <a:noFill/>
          <a:ln/>
        </p:spPr>
        <p:txBody>
          <a:bodyPr wrap="square" lIns="0" tIns="0" rIns="0" bIns="0" rtlCol="0" anchor="ct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60" b="0" i="0" u="none" strike="noStrike" kern="1200" cap="none" spc="0" normalizeH="0" baseline="0" noProof="0" dirty="0">
                <a:ln>
                  <a:noFill/>
                </a:ln>
                <a:solidFill>
                  <a:srgbClr val="4B5563"/>
                </a:solidFill>
                <a:effectLst/>
                <a:uLnTx/>
                <a:uFillTx/>
                <a:latin typeface="Abadi" panose="020B0604020104020204" pitchFamily="34" charset="0"/>
                <a:ea typeface="Aptos" pitchFamily="34" charset="-122"/>
                <a:cs typeface="Aptos" pitchFamily="34" charset="-120"/>
              </a:rPr>
              <a:t>Strategic Planning Synopsis</a:t>
            </a:r>
            <a:endParaRPr kumimoji="0" lang="en-US" sz="760" b="0" i="0" u="none" strike="noStrike" kern="1200" cap="none" spc="0" normalizeH="0" baseline="0" noProof="0" dirty="0">
              <a:ln>
                <a:noFill/>
              </a:ln>
              <a:solidFill>
                <a:prstClr val="black"/>
              </a:solidFill>
              <a:effectLst/>
              <a:uLnTx/>
              <a:uFillTx/>
              <a:latin typeface="Abadi" panose="020B0604020104020204" pitchFamily="34" charset="0"/>
            </a:endParaRPr>
          </a:p>
        </p:txBody>
      </p:sp>
      <p:pic>
        <p:nvPicPr>
          <p:cNvPr id="37" name="Image 0" descr="/mnt/data/strategic_plan_assets/elmp.png">
            <a:extLst>
              <a:ext uri="{FF2B5EF4-FFF2-40B4-BE49-F238E27FC236}">
                <a16:creationId xmlns:a16="http://schemas.microsoft.com/office/drawing/2014/main" id="{789BE361-1FB8-912F-B1C5-F55F70883DE2}"/>
              </a:ext>
            </a:extLst>
          </p:cNvPr>
          <p:cNvPicPr>
            <a:picLocks noChangeAspect="1"/>
          </p:cNvPicPr>
          <p:nvPr/>
        </p:nvPicPr>
        <p:blipFill>
          <a:blip r:embed="rId9"/>
          <a:stretch>
            <a:fillRect/>
          </a:stretch>
        </p:blipFill>
        <p:spPr>
          <a:xfrm>
            <a:off x="10708900" y="596084"/>
            <a:ext cx="1086860" cy="10868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extBox 4"/>
          <p:cNvSpPr txBox="1"/>
          <p:nvPr/>
        </p:nvSpPr>
        <p:spPr>
          <a:xfrm>
            <a:off x="-9581" y="1564082"/>
            <a:ext cx="879124" cy="369332"/>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6" name="TextBox 5"/>
          <p:cNvSpPr txBox="1"/>
          <p:nvPr/>
        </p:nvSpPr>
        <p:spPr>
          <a:xfrm>
            <a:off x="521208" y="55531"/>
            <a:ext cx="10652760" cy="492443"/>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600" b="1" i="0" u="none" strike="noStrike" kern="1200" cap="none" spc="0" normalizeH="0" baseline="0" noProof="0">
                <a:ln>
                  <a:noFill/>
                </a:ln>
                <a:solidFill>
                  <a:srgbClr val="000000"/>
                </a:solidFill>
                <a:effectLst/>
                <a:uLnTx/>
                <a:uFillTx/>
                <a:latin typeface="Abadi" panose="020B0604020104020204" pitchFamily="34" charset="0"/>
              </a:rPr>
              <a:t>Monthly Leadership Practice Technique</a:t>
            </a:r>
          </a:p>
        </p:txBody>
      </p:sp>
      <p:sp>
        <p:nvSpPr>
          <p:cNvPr id="7" name="TextBox 6"/>
          <p:cNvSpPr txBox="1"/>
          <p:nvPr/>
        </p:nvSpPr>
        <p:spPr>
          <a:xfrm>
            <a:off x="795528" y="461659"/>
            <a:ext cx="10104120" cy="338554"/>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a:ln>
                  <a:noFill/>
                </a:ln>
                <a:solidFill>
                  <a:srgbClr val="000000"/>
                </a:solidFill>
                <a:effectLst/>
                <a:uLnTx/>
                <a:uFillTx/>
                <a:latin typeface="Abadi" panose="020B0604020104020204" pitchFamily="34" charset="0"/>
              </a:rPr>
              <a:t>Turning each Success Seminar into a practical leadership lab</a:t>
            </a:r>
          </a:p>
        </p:txBody>
      </p:sp>
      <p:sp>
        <p:nvSpPr>
          <p:cNvPr id="8" name="Rounded Rectangle 7"/>
          <p:cNvSpPr/>
          <p:nvPr/>
        </p:nvSpPr>
        <p:spPr>
          <a:xfrm>
            <a:off x="1628068" y="868680"/>
            <a:ext cx="8641080" cy="713232"/>
          </a:xfrm>
          <a:prstGeom prst="roundRect">
            <a:avLst/>
          </a:prstGeom>
          <a:solidFill>
            <a:srgbClr val="FFFFFF"/>
          </a:solidFill>
          <a:ln w="15875">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9" name="TextBox 8"/>
          <p:cNvSpPr txBox="1"/>
          <p:nvPr/>
        </p:nvSpPr>
        <p:spPr>
          <a:xfrm>
            <a:off x="1774372" y="893433"/>
            <a:ext cx="8321040" cy="55399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00" b="0" i="0" u="none" strike="noStrike" kern="1200" cap="none" spc="0" normalizeH="0" baseline="0" noProof="0" dirty="0">
                <a:ln>
                  <a:noFill/>
                </a:ln>
                <a:solidFill>
                  <a:srgbClr val="000000"/>
                </a:solidFill>
                <a:effectLst/>
                <a:uLnTx/>
                <a:uFillTx/>
                <a:latin typeface="Abadi" panose="020B0604020104020204" pitchFamily="34" charset="0"/>
              </a:rPr>
              <a:t>Each month, Esquires learn one practical leadership behavior, apply it through a realistic scenario or role-play, discuss it with mentors, reflect in the workbook, and use it in real life.</a:t>
            </a:r>
          </a:p>
        </p:txBody>
      </p:sp>
      <p:sp>
        <p:nvSpPr>
          <p:cNvPr id="10" name="Rounded Rectangle 9"/>
          <p:cNvSpPr/>
          <p:nvPr/>
        </p:nvSpPr>
        <p:spPr>
          <a:xfrm>
            <a:off x="233759" y="1761137"/>
            <a:ext cx="11696982" cy="669135"/>
          </a:xfrm>
          <a:prstGeom prst="roundRect">
            <a:avLst/>
          </a:prstGeom>
          <a:solidFill>
            <a:srgbClr val="000000"/>
          </a:solidFill>
          <a:ln w="15875">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11" name="TextBox 10"/>
          <p:cNvSpPr txBox="1"/>
          <p:nvPr/>
        </p:nvSpPr>
        <p:spPr>
          <a:xfrm>
            <a:off x="443973" y="1857382"/>
            <a:ext cx="11252793" cy="315471"/>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50" b="1" i="0" u="none" strike="noStrike" kern="1200" cap="none" spc="0" normalizeH="0" baseline="0" noProof="0" dirty="0">
                <a:ln>
                  <a:noFill/>
                </a:ln>
                <a:solidFill>
                  <a:srgbClr val="C19500"/>
                </a:solidFill>
                <a:effectLst/>
                <a:uLnTx/>
                <a:uFillTx/>
                <a:latin typeface="Abadi" panose="020B0604020104020204" pitchFamily="34" charset="0"/>
              </a:rPr>
              <a:t>Belong  →  Discover  →  Think Responsibly  →  Plan  →  Communicate  →  Respond Wisely  →  Engage  →  Demonstrate Character</a:t>
            </a:r>
          </a:p>
        </p:txBody>
      </p:sp>
      <p:sp>
        <p:nvSpPr>
          <p:cNvPr id="12" name="Rounded Rectangle 11"/>
          <p:cNvSpPr/>
          <p:nvPr/>
        </p:nvSpPr>
        <p:spPr>
          <a:xfrm>
            <a:off x="278605" y="2460568"/>
            <a:ext cx="4992624" cy="1627632"/>
          </a:xfrm>
          <a:prstGeom prst="roundRect">
            <a:avLst/>
          </a:prstGeom>
          <a:solidFill>
            <a:srgbClr val="FFFFFF"/>
          </a:solidFill>
          <a:ln w="15875">
            <a:solidFill>
              <a:srgbClr val="D2D2D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13" name="Rectangle 12"/>
          <p:cNvSpPr/>
          <p:nvPr/>
        </p:nvSpPr>
        <p:spPr>
          <a:xfrm>
            <a:off x="354805" y="2536768"/>
            <a:ext cx="4840224" cy="3302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14" name="TextBox 13"/>
          <p:cNvSpPr txBox="1"/>
          <p:nvPr/>
        </p:nvSpPr>
        <p:spPr>
          <a:xfrm>
            <a:off x="481805" y="2511368"/>
            <a:ext cx="4586224" cy="35560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700" b="1" i="0" u="none" strike="noStrike" kern="1200" cap="none" spc="0" normalizeH="0" baseline="0" noProof="0">
                <a:ln>
                  <a:noFill/>
                </a:ln>
                <a:solidFill>
                  <a:srgbClr val="C19500"/>
                </a:solidFill>
                <a:effectLst/>
                <a:uLnTx/>
                <a:uFillTx/>
                <a:latin typeface="Abadi" panose="020B0604020104020204" pitchFamily="34" charset="0"/>
              </a:rPr>
              <a:t>Why It Matters</a:t>
            </a:r>
          </a:p>
        </p:txBody>
      </p:sp>
      <p:sp>
        <p:nvSpPr>
          <p:cNvPr id="15" name="TextBox 14"/>
          <p:cNvSpPr txBox="1"/>
          <p:nvPr/>
        </p:nvSpPr>
        <p:spPr>
          <a:xfrm>
            <a:off x="479773" y="2820194"/>
            <a:ext cx="256032" cy="323165"/>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000000"/>
                </a:solidFill>
                <a:effectLst/>
                <a:uLnTx/>
                <a:uFillTx/>
                <a:latin typeface="Abadi" panose="020B0604020104020204" pitchFamily="34" charset="0"/>
              </a:rPr>
              <a:t>✓</a:t>
            </a:r>
          </a:p>
        </p:txBody>
      </p:sp>
      <p:sp>
        <p:nvSpPr>
          <p:cNvPr id="16" name="TextBox 15"/>
          <p:cNvSpPr txBox="1"/>
          <p:nvPr/>
        </p:nvSpPr>
        <p:spPr>
          <a:xfrm>
            <a:off x="772381" y="2857807"/>
            <a:ext cx="4251960" cy="266227"/>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30" b="0" i="0" u="none" strike="noStrike" kern="1200" cap="none" spc="0" normalizeH="0" baseline="0" noProof="0">
                <a:ln>
                  <a:noFill/>
                </a:ln>
                <a:solidFill>
                  <a:srgbClr val="000000"/>
                </a:solidFill>
                <a:effectLst/>
                <a:uLnTx/>
                <a:uFillTx/>
                <a:latin typeface="Abadi" panose="020B0604020104020204" pitchFamily="34" charset="0"/>
              </a:rPr>
              <a:t>Each month centers one practical leadership behavior.</a:t>
            </a:r>
          </a:p>
        </p:txBody>
      </p:sp>
      <p:sp>
        <p:nvSpPr>
          <p:cNvPr id="17" name="Rectangle 16"/>
          <p:cNvSpPr/>
          <p:nvPr/>
        </p:nvSpPr>
        <p:spPr>
          <a:xfrm>
            <a:off x="772381" y="3100648"/>
            <a:ext cx="3886200" cy="12700"/>
          </a:xfrm>
          <a:prstGeom prst="rect">
            <a:avLst/>
          </a:prstGeom>
          <a:solidFill>
            <a:srgbClr val="D2D2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18" name="TextBox 17"/>
          <p:cNvSpPr txBox="1"/>
          <p:nvPr/>
        </p:nvSpPr>
        <p:spPr>
          <a:xfrm>
            <a:off x="479773" y="3112802"/>
            <a:ext cx="256032" cy="323165"/>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000000"/>
                </a:solidFill>
                <a:effectLst/>
                <a:uLnTx/>
                <a:uFillTx/>
                <a:latin typeface="Abadi" panose="020B0604020104020204" pitchFamily="34" charset="0"/>
              </a:rPr>
              <a:t>✓</a:t>
            </a:r>
          </a:p>
        </p:txBody>
      </p:sp>
      <p:sp>
        <p:nvSpPr>
          <p:cNvPr id="19" name="TextBox 18"/>
          <p:cNvSpPr txBox="1"/>
          <p:nvPr/>
        </p:nvSpPr>
        <p:spPr>
          <a:xfrm>
            <a:off x="772381" y="3150415"/>
            <a:ext cx="4251960" cy="266227"/>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30" b="0" i="0" u="none" strike="noStrike" kern="1200" cap="none" spc="0" normalizeH="0" baseline="0" noProof="0">
                <a:ln>
                  <a:noFill/>
                </a:ln>
                <a:solidFill>
                  <a:srgbClr val="000000"/>
                </a:solidFill>
                <a:effectLst/>
                <a:uLnTx/>
                <a:uFillTx/>
                <a:latin typeface="Abadi" panose="020B0604020104020204" pitchFamily="34" charset="0"/>
              </a:rPr>
              <a:t>Esquires apply the lesson through a realistic scenario or role-play.</a:t>
            </a:r>
          </a:p>
        </p:txBody>
      </p:sp>
      <p:sp>
        <p:nvSpPr>
          <p:cNvPr id="20" name="Rectangle 19"/>
          <p:cNvSpPr/>
          <p:nvPr/>
        </p:nvSpPr>
        <p:spPr>
          <a:xfrm>
            <a:off x="772381" y="3393256"/>
            <a:ext cx="3886200" cy="12700"/>
          </a:xfrm>
          <a:prstGeom prst="rect">
            <a:avLst/>
          </a:prstGeom>
          <a:solidFill>
            <a:srgbClr val="D2D2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21" name="TextBox 20"/>
          <p:cNvSpPr txBox="1"/>
          <p:nvPr/>
        </p:nvSpPr>
        <p:spPr>
          <a:xfrm>
            <a:off x="479773" y="3405410"/>
            <a:ext cx="256032" cy="323165"/>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000000"/>
                </a:solidFill>
                <a:effectLst/>
                <a:uLnTx/>
                <a:uFillTx/>
                <a:latin typeface="Abadi" panose="020B0604020104020204" pitchFamily="34" charset="0"/>
              </a:rPr>
              <a:t>✓</a:t>
            </a:r>
          </a:p>
        </p:txBody>
      </p:sp>
      <p:sp>
        <p:nvSpPr>
          <p:cNvPr id="22" name="TextBox 21"/>
          <p:cNvSpPr txBox="1"/>
          <p:nvPr/>
        </p:nvSpPr>
        <p:spPr>
          <a:xfrm>
            <a:off x="772381" y="3443023"/>
            <a:ext cx="4251960" cy="266227"/>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30" b="0" i="0" u="none" strike="noStrike" kern="1200" cap="none" spc="0" normalizeH="0" baseline="0" noProof="0">
                <a:ln>
                  <a:noFill/>
                </a:ln>
                <a:solidFill>
                  <a:srgbClr val="000000"/>
                </a:solidFill>
                <a:effectLst/>
                <a:uLnTx/>
                <a:uFillTx/>
                <a:latin typeface="Abadi" panose="020B0604020104020204" pitchFamily="34" charset="0"/>
              </a:rPr>
              <a:t>Mentors observe, question, coach, and affirm.</a:t>
            </a:r>
          </a:p>
        </p:txBody>
      </p:sp>
      <p:sp>
        <p:nvSpPr>
          <p:cNvPr id="23" name="Rectangle 22"/>
          <p:cNvSpPr/>
          <p:nvPr/>
        </p:nvSpPr>
        <p:spPr>
          <a:xfrm>
            <a:off x="772381" y="3685864"/>
            <a:ext cx="3886200" cy="12700"/>
          </a:xfrm>
          <a:prstGeom prst="rect">
            <a:avLst/>
          </a:prstGeom>
          <a:solidFill>
            <a:srgbClr val="D2D2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24" name="TextBox 23"/>
          <p:cNvSpPr txBox="1"/>
          <p:nvPr/>
        </p:nvSpPr>
        <p:spPr>
          <a:xfrm>
            <a:off x="479773" y="3698018"/>
            <a:ext cx="256032" cy="323165"/>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000000"/>
                </a:solidFill>
                <a:effectLst/>
                <a:uLnTx/>
                <a:uFillTx/>
                <a:latin typeface="Abadi" panose="020B0604020104020204" pitchFamily="34" charset="0"/>
              </a:rPr>
              <a:t>✓</a:t>
            </a:r>
          </a:p>
        </p:txBody>
      </p:sp>
      <p:sp>
        <p:nvSpPr>
          <p:cNvPr id="25" name="TextBox 24"/>
          <p:cNvSpPr txBox="1"/>
          <p:nvPr/>
        </p:nvSpPr>
        <p:spPr>
          <a:xfrm>
            <a:off x="772381" y="3648684"/>
            <a:ext cx="4251960" cy="440120"/>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30" b="0" i="0" u="none" strike="noStrike" kern="1200" cap="none" spc="0" normalizeH="0" baseline="0" noProof="0">
                <a:ln>
                  <a:noFill/>
                </a:ln>
                <a:solidFill>
                  <a:srgbClr val="000000"/>
                </a:solidFill>
                <a:effectLst/>
                <a:uLnTx/>
                <a:uFillTx/>
                <a:latin typeface="Abadi" panose="020B0604020104020204" pitchFamily="34" charset="0"/>
              </a:rPr>
              <a:t>Each seminar ends with reflection, evidence, and a 30-day challenge.</a:t>
            </a:r>
          </a:p>
        </p:txBody>
      </p:sp>
      <p:sp>
        <p:nvSpPr>
          <p:cNvPr id="26" name="Rounded Rectangle 25"/>
          <p:cNvSpPr/>
          <p:nvPr/>
        </p:nvSpPr>
        <p:spPr>
          <a:xfrm>
            <a:off x="5417533" y="2460568"/>
            <a:ext cx="6400800" cy="1682496"/>
          </a:xfrm>
          <a:prstGeom prst="roundRect">
            <a:avLst/>
          </a:prstGeom>
          <a:solidFill>
            <a:srgbClr val="FFFFFF"/>
          </a:solidFill>
          <a:ln w="15875">
            <a:solidFill>
              <a:srgbClr val="D2D2D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27" name="Rectangle 26"/>
          <p:cNvSpPr/>
          <p:nvPr/>
        </p:nvSpPr>
        <p:spPr>
          <a:xfrm>
            <a:off x="5493733" y="2536768"/>
            <a:ext cx="6248400" cy="3302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28" name="TextBox 27"/>
          <p:cNvSpPr txBox="1"/>
          <p:nvPr/>
        </p:nvSpPr>
        <p:spPr>
          <a:xfrm>
            <a:off x="5620733" y="2511368"/>
            <a:ext cx="5994400" cy="35560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700" b="1" i="0" u="none" strike="noStrike" kern="1200" cap="none" spc="0" normalizeH="0" baseline="0" noProof="0">
                <a:ln>
                  <a:noFill/>
                </a:ln>
                <a:solidFill>
                  <a:srgbClr val="C19500"/>
                </a:solidFill>
                <a:effectLst/>
                <a:uLnTx/>
                <a:uFillTx/>
                <a:latin typeface="Abadi" panose="020B0604020104020204" pitchFamily="34" charset="0"/>
              </a:rPr>
              <a:t>25-Minute Leadership Practice Lab</a:t>
            </a:r>
          </a:p>
        </p:txBody>
      </p:sp>
      <p:sp>
        <p:nvSpPr>
          <p:cNvPr id="29" name="Rounded Rectangle 28"/>
          <p:cNvSpPr/>
          <p:nvPr/>
        </p:nvSpPr>
        <p:spPr>
          <a:xfrm>
            <a:off x="6003187" y="2963488"/>
            <a:ext cx="850392" cy="804672"/>
          </a:xfrm>
          <a:prstGeom prst="roundRect">
            <a:avLst/>
          </a:prstGeom>
          <a:solidFill>
            <a:srgbClr val="FFFFFF"/>
          </a:solidFill>
          <a:ln w="13970">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30" name="Oval 29"/>
          <p:cNvSpPr/>
          <p:nvPr/>
        </p:nvSpPr>
        <p:spPr>
          <a:xfrm>
            <a:off x="6268363" y="3009208"/>
            <a:ext cx="320040" cy="201168"/>
          </a:xfrm>
          <a:prstGeom prst="ellipse">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31" name="TextBox 30"/>
          <p:cNvSpPr txBox="1"/>
          <p:nvPr/>
        </p:nvSpPr>
        <p:spPr>
          <a:xfrm>
            <a:off x="6268363" y="2989804"/>
            <a:ext cx="320040" cy="230832"/>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C19500"/>
                </a:solidFill>
                <a:effectLst/>
                <a:uLnTx/>
                <a:uFillTx/>
                <a:latin typeface="Abadi" panose="020B0604020104020204" pitchFamily="34" charset="0"/>
              </a:rPr>
              <a:t>1</a:t>
            </a:r>
          </a:p>
        </p:txBody>
      </p:sp>
      <p:sp>
        <p:nvSpPr>
          <p:cNvPr id="32" name="TextBox 31"/>
          <p:cNvSpPr txBox="1"/>
          <p:nvPr/>
        </p:nvSpPr>
        <p:spPr>
          <a:xfrm>
            <a:off x="6076339" y="3346394"/>
            <a:ext cx="713232" cy="249171"/>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dirty="0">
                <a:ln>
                  <a:noFill/>
                </a:ln>
                <a:solidFill>
                  <a:srgbClr val="000000"/>
                </a:solidFill>
                <a:effectLst/>
                <a:uLnTx/>
                <a:uFillTx/>
                <a:latin typeface="Abadi" panose="020B0604020104020204" pitchFamily="34" charset="0"/>
              </a:rPr>
              <a:t>Scenario</a:t>
            </a:r>
          </a:p>
        </p:txBody>
      </p:sp>
      <p:sp>
        <p:nvSpPr>
          <p:cNvPr id="33" name="TextBox 32"/>
          <p:cNvSpPr txBox="1"/>
          <p:nvPr/>
        </p:nvSpPr>
        <p:spPr>
          <a:xfrm>
            <a:off x="6899299" y="3190302"/>
            <a:ext cx="109728" cy="369332"/>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C19500"/>
                </a:solidFill>
                <a:effectLst/>
                <a:uLnTx/>
                <a:uFillTx/>
                <a:latin typeface="Abadi" panose="020B0604020104020204" pitchFamily="34" charset="0"/>
              </a:rPr>
              <a:t>›</a:t>
            </a:r>
          </a:p>
        </p:txBody>
      </p:sp>
      <p:sp>
        <p:nvSpPr>
          <p:cNvPr id="34" name="Rounded Rectangle 33"/>
          <p:cNvSpPr/>
          <p:nvPr/>
        </p:nvSpPr>
        <p:spPr>
          <a:xfrm>
            <a:off x="7091323" y="2963488"/>
            <a:ext cx="850392" cy="804672"/>
          </a:xfrm>
          <a:prstGeom prst="roundRect">
            <a:avLst/>
          </a:prstGeom>
          <a:solidFill>
            <a:srgbClr val="FFFFFF"/>
          </a:solidFill>
          <a:ln w="13970">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35" name="Oval 34"/>
          <p:cNvSpPr/>
          <p:nvPr/>
        </p:nvSpPr>
        <p:spPr>
          <a:xfrm>
            <a:off x="7356499" y="3009208"/>
            <a:ext cx="320040" cy="201168"/>
          </a:xfrm>
          <a:prstGeom prst="ellipse">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36" name="TextBox 35"/>
          <p:cNvSpPr txBox="1"/>
          <p:nvPr/>
        </p:nvSpPr>
        <p:spPr>
          <a:xfrm>
            <a:off x="7356499" y="2989804"/>
            <a:ext cx="320040" cy="230832"/>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C19500"/>
                </a:solidFill>
                <a:effectLst/>
                <a:uLnTx/>
                <a:uFillTx/>
                <a:latin typeface="Abadi" panose="020B0604020104020204" pitchFamily="34" charset="0"/>
              </a:rPr>
              <a:t>2</a:t>
            </a:r>
          </a:p>
        </p:txBody>
      </p:sp>
      <p:sp>
        <p:nvSpPr>
          <p:cNvPr id="37" name="TextBox 36"/>
          <p:cNvSpPr txBox="1"/>
          <p:nvPr/>
        </p:nvSpPr>
        <p:spPr>
          <a:xfrm>
            <a:off x="7099158" y="3248795"/>
            <a:ext cx="859535" cy="406009"/>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dirty="0">
                <a:ln>
                  <a:noFill/>
                </a:ln>
                <a:solidFill>
                  <a:srgbClr val="000000"/>
                </a:solidFill>
                <a:effectLst/>
                <a:uLnTx/>
                <a:uFillTx/>
                <a:latin typeface="Abadi" panose="020B0604020104020204" pitchFamily="34" charset="0"/>
              </a:rPr>
              <a:t>Group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dirty="0">
                <a:ln>
                  <a:noFill/>
                </a:ln>
                <a:solidFill>
                  <a:srgbClr val="000000"/>
                </a:solidFill>
                <a:effectLst/>
                <a:uLnTx/>
                <a:uFillTx/>
                <a:latin typeface="Abadi" panose="020B0604020104020204" pitchFamily="34" charset="0"/>
              </a:rPr>
              <a:t>Discussion</a:t>
            </a:r>
          </a:p>
        </p:txBody>
      </p:sp>
      <p:sp>
        <p:nvSpPr>
          <p:cNvPr id="38" name="TextBox 37"/>
          <p:cNvSpPr txBox="1"/>
          <p:nvPr/>
        </p:nvSpPr>
        <p:spPr>
          <a:xfrm>
            <a:off x="7987435" y="3190302"/>
            <a:ext cx="109728" cy="369332"/>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C19500"/>
                </a:solidFill>
                <a:effectLst/>
                <a:uLnTx/>
                <a:uFillTx/>
                <a:latin typeface="Abadi" panose="020B0604020104020204" pitchFamily="34" charset="0"/>
              </a:rPr>
              <a:t>›</a:t>
            </a:r>
          </a:p>
        </p:txBody>
      </p:sp>
      <p:sp>
        <p:nvSpPr>
          <p:cNvPr id="39" name="Rounded Rectangle 38"/>
          <p:cNvSpPr/>
          <p:nvPr/>
        </p:nvSpPr>
        <p:spPr>
          <a:xfrm>
            <a:off x="8179458" y="2963488"/>
            <a:ext cx="850392" cy="804672"/>
          </a:xfrm>
          <a:prstGeom prst="roundRect">
            <a:avLst/>
          </a:prstGeom>
          <a:solidFill>
            <a:srgbClr val="FFFFFF"/>
          </a:solidFill>
          <a:ln w="13970">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40" name="Oval 39"/>
          <p:cNvSpPr/>
          <p:nvPr/>
        </p:nvSpPr>
        <p:spPr>
          <a:xfrm>
            <a:off x="8444634" y="3009208"/>
            <a:ext cx="320040" cy="201168"/>
          </a:xfrm>
          <a:prstGeom prst="ellipse">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41" name="TextBox 40"/>
          <p:cNvSpPr txBox="1"/>
          <p:nvPr/>
        </p:nvSpPr>
        <p:spPr>
          <a:xfrm>
            <a:off x="8444634" y="2989804"/>
            <a:ext cx="320040" cy="230832"/>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C19500"/>
                </a:solidFill>
                <a:effectLst/>
                <a:uLnTx/>
                <a:uFillTx/>
                <a:latin typeface="Abadi" panose="020B0604020104020204" pitchFamily="34" charset="0"/>
              </a:rPr>
              <a:t>3</a:t>
            </a:r>
          </a:p>
        </p:txBody>
      </p:sp>
      <p:sp>
        <p:nvSpPr>
          <p:cNvPr id="42" name="TextBox 41"/>
          <p:cNvSpPr txBox="1"/>
          <p:nvPr/>
        </p:nvSpPr>
        <p:spPr>
          <a:xfrm>
            <a:off x="8219952" y="3265600"/>
            <a:ext cx="758952" cy="406009"/>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dirty="0">
                <a:ln>
                  <a:noFill/>
                </a:ln>
                <a:solidFill>
                  <a:srgbClr val="000000"/>
                </a:solidFill>
                <a:effectLst/>
                <a:uLnTx/>
                <a:uFillTx/>
                <a:latin typeface="Abadi" panose="020B0604020104020204" pitchFamily="34" charset="0"/>
              </a:rPr>
              <a:t>Practice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dirty="0">
                <a:ln>
                  <a:noFill/>
                </a:ln>
                <a:solidFill>
                  <a:srgbClr val="000000"/>
                </a:solidFill>
                <a:effectLst/>
                <a:uLnTx/>
                <a:uFillTx/>
                <a:latin typeface="Abadi" panose="020B0604020104020204" pitchFamily="34" charset="0"/>
              </a:rPr>
              <a:t>Role-Play</a:t>
            </a:r>
          </a:p>
        </p:txBody>
      </p:sp>
      <p:sp>
        <p:nvSpPr>
          <p:cNvPr id="43" name="TextBox 42"/>
          <p:cNvSpPr txBox="1"/>
          <p:nvPr/>
        </p:nvSpPr>
        <p:spPr>
          <a:xfrm>
            <a:off x="9075570" y="3190302"/>
            <a:ext cx="109728" cy="369332"/>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C19500"/>
                </a:solidFill>
                <a:effectLst/>
                <a:uLnTx/>
                <a:uFillTx/>
                <a:latin typeface="Abadi" panose="020B0604020104020204" pitchFamily="34" charset="0"/>
              </a:rPr>
              <a:t>›</a:t>
            </a:r>
          </a:p>
        </p:txBody>
      </p:sp>
      <p:sp>
        <p:nvSpPr>
          <p:cNvPr id="44" name="Rounded Rectangle 43"/>
          <p:cNvSpPr/>
          <p:nvPr/>
        </p:nvSpPr>
        <p:spPr>
          <a:xfrm>
            <a:off x="9267595" y="2963488"/>
            <a:ext cx="850392" cy="804672"/>
          </a:xfrm>
          <a:prstGeom prst="roundRect">
            <a:avLst/>
          </a:prstGeom>
          <a:solidFill>
            <a:srgbClr val="FFFFFF"/>
          </a:solidFill>
          <a:ln w="13970">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45" name="Oval 44"/>
          <p:cNvSpPr/>
          <p:nvPr/>
        </p:nvSpPr>
        <p:spPr>
          <a:xfrm>
            <a:off x="9532771" y="3009208"/>
            <a:ext cx="320040" cy="201168"/>
          </a:xfrm>
          <a:prstGeom prst="ellipse">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46" name="TextBox 45"/>
          <p:cNvSpPr txBox="1"/>
          <p:nvPr/>
        </p:nvSpPr>
        <p:spPr>
          <a:xfrm>
            <a:off x="9532771" y="2989804"/>
            <a:ext cx="320040" cy="230832"/>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C19500"/>
                </a:solidFill>
                <a:effectLst/>
                <a:uLnTx/>
                <a:uFillTx/>
                <a:latin typeface="Abadi" panose="020B0604020104020204" pitchFamily="34" charset="0"/>
              </a:rPr>
              <a:t>4</a:t>
            </a:r>
          </a:p>
        </p:txBody>
      </p:sp>
      <p:sp>
        <p:nvSpPr>
          <p:cNvPr id="47" name="TextBox 46"/>
          <p:cNvSpPr txBox="1"/>
          <p:nvPr/>
        </p:nvSpPr>
        <p:spPr>
          <a:xfrm>
            <a:off x="9329861" y="3283145"/>
            <a:ext cx="758952" cy="406009"/>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dirty="0">
                <a:ln>
                  <a:noFill/>
                </a:ln>
                <a:solidFill>
                  <a:srgbClr val="000000"/>
                </a:solidFill>
                <a:effectLst/>
                <a:uLnTx/>
                <a:uFillTx/>
                <a:latin typeface="Abadi" panose="020B0604020104020204" pitchFamily="34" charset="0"/>
              </a:rPr>
              <a:t>Mentor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dirty="0">
                <a:ln>
                  <a:noFill/>
                </a:ln>
                <a:solidFill>
                  <a:srgbClr val="000000"/>
                </a:solidFill>
                <a:effectLst/>
                <a:uLnTx/>
                <a:uFillTx/>
                <a:latin typeface="Abadi" panose="020B0604020104020204" pitchFamily="34" charset="0"/>
              </a:rPr>
              <a:t>Coaching</a:t>
            </a:r>
          </a:p>
        </p:txBody>
      </p:sp>
      <p:sp>
        <p:nvSpPr>
          <p:cNvPr id="48" name="TextBox 47"/>
          <p:cNvSpPr txBox="1"/>
          <p:nvPr/>
        </p:nvSpPr>
        <p:spPr>
          <a:xfrm>
            <a:off x="10163707" y="3190302"/>
            <a:ext cx="109728" cy="369332"/>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C19500"/>
                </a:solidFill>
                <a:effectLst/>
                <a:uLnTx/>
                <a:uFillTx/>
                <a:latin typeface="Abadi" panose="020B0604020104020204" pitchFamily="34" charset="0"/>
              </a:rPr>
              <a:t>›</a:t>
            </a:r>
          </a:p>
        </p:txBody>
      </p:sp>
      <p:sp>
        <p:nvSpPr>
          <p:cNvPr id="49" name="Rounded Rectangle 48"/>
          <p:cNvSpPr/>
          <p:nvPr/>
        </p:nvSpPr>
        <p:spPr>
          <a:xfrm>
            <a:off x="10355731" y="2963488"/>
            <a:ext cx="850392" cy="804672"/>
          </a:xfrm>
          <a:prstGeom prst="roundRect">
            <a:avLst/>
          </a:prstGeom>
          <a:solidFill>
            <a:srgbClr val="FFFFFF"/>
          </a:solidFill>
          <a:ln w="13970">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50" name="Oval 49"/>
          <p:cNvSpPr/>
          <p:nvPr/>
        </p:nvSpPr>
        <p:spPr>
          <a:xfrm>
            <a:off x="10620907" y="3009208"/>
            <a:ext cx="320040" cy="201168"/>
          </a:xfrm>
          <a:prstGeom prst="ellipse">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51" name="TextBox 50"/>
          <p:cNvSpPr txBox="1"/>
          <p:nvPr/>
        </p:nvSpPr>
        <p:spPr>
          <a:xfrm>
            <a:off x="10620907" y="2989804"/>
            <a:ext cx="320040" cy="230832"/>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C19500"/>
                </a:solidFill>
                <a:effectLst/>
                <a:uLnTx/>
                <a:uFillTx/>
                <a:latin typeface="Abadi" panose="020B0604020104020204" pitchFamily="34" charset="0"/>
              </a:rPr>
              <a:t>5</a:t>
            </a:r>
          </a:p>
        </p:txBody>
      </p:sp>
      <p:sp>
        <p:nvSpPr>
          <p:cNvPr id="52" name="TextBox 51"/>
          <p:cNvSpPr txBox="1"/>
          <p:nvPr/>
        </p:nvSpPr>
        <p:spPr>
          <a:xfrm>
            <a:off x="10341794" y="3300074"/>
            <a:ext cx="873539" cy="41148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dirty="0">
                <a:ln>
                  <a:noFill/>
                </a:ln>
                <a:solidFill>
                  <a:srgbClr val="000000"/>
                </a:solidFill>
                <a:effectLst/>
                <a:uLnTx/>
                <a:uFillTx/>
                <a:latin typeface="Abadi" panose="020B0604020104020204" pitchFamily="34" charset="0"/>
              </a:rPr>
              <a:t>Debrief &amp;</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dirty="0">
                <a:ln>
                  <a:noFill/>
                </a:ln>
                <a:solidFill>
                  <a:srgbClr val="000000"/>
                </a:solidFill>
                <a:effectLst/>
                <a:uLnTx/>
                <a:uFillTx/>
                <a:latin typeface="Abadi" panose="020B0604020104020204" pitchFamily="34" charset="0"/>
              </a:rPr>
              <a:t>Next Action</a:t>
            </a:r>
          </a:p>
        </p:txBody>
      </p:sp>
      <p:sp>
        <p:nvSpPr>
          <p:cNvPr id="53" name="Rounded Rectangle 52"/>
          <p:cNvSpPr/>
          <p:nvPr/>
        </p:nvSpPr>
        <p:spPr>
          <a:xfrm>
            <a:off x="278605" y="4325944"/>
            <a:ext cx="7626096" cy="1700784"/>
          </a:xfrm>
          <a:prstGeom prst="roundRect">
            <a:avLst/>
          </a:prstGeom>
          <a:solidFill>
            <a:srgbClr val="FFFFFF"/>
          </a:solidFill>
          <a:ln w="15240">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54" name="Rectangle 53"/>
          <p:cNvSpPr/>
          <p:nvPr/>
        </p:nvSpPr>
        <p:spPr>
          <a:xfrm>
            <a:off x="278605" y="4325944"/>
            <a:ext cx="7626096" cy="329184"/>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55" name="TextBox 54"/>
          <p:cNvSpPr txBox="1"/>
          <p:nvPr/>
        </p:nvSpPr>
        <p:spPr>
          <a:xfrm>
            <a:off x="521207" y="4278438"/>
            <a:ext cx="7273765" cy="369332"/>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dirty="0">
                <a:ln>
                  <a:noFill/>
                </a:ln>
                <a:solidFill>
                  <a:srgbClr val="CC9900"/>
                </a:solidFill>
                <a:effectLst/>
                <a:uLnTx/>
                <a:uFillTx/>
                <a:latin typeface="Abadi" panose="020B0604020104020204" pitchFamily="34" charset="0"/>
              </a:rPr>
              <a:t>Monthly Leadership Topics</a:t>
            </a:r>
          </a:p>
        </p:txBody>
      </p:sp>
      <p:sp>
        <p:nvSpPr>
          <p:cNvPr id="56" name="Rectangle 55"/>
          <p:cNvSpPr/>
          <p:nvPr/>
        </p:nvSpPr>
        <p:spPr>
          <a:xfrm>
            <a:off x="2185129" y="4655128"/>
            <a:ext cx="12700" cy="1371600"/>
          </a:xfrm>
          <a:prstGeom prst="rect">
            <a:avLst/>
          </a:prstGeom>
          <a:solidFill>
            <a:srgbClr val="D2D2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57" name="Rectangle 56"/>
          <p:cNvSpPr/>
          <p:nvPr/>
        </p:nvSpPr>
        <p:spPr>
          <a:xfrm>
            <a:off x="4091653" y="4655128"/>
            <a:ext cx="12700" cy="1371600"/>
          </a:xfrm>
          <a:prstGeom prst="rect">
            <a:avLst/>
          </a:prstGeom>
          <a:solidFill>
            <a:srgbClr val="D2D2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58" name="Rectangle 57"/>
          <p:cNvSpPr/>
          <p:nvPr/>
        </p:nvSpPr>
        <p:spPr>
          <a:xfrm>
            <a:off x="5998177" y="4655128"/>
            <a:ext cx="12700" cy="1371600"/>
          </a:xfrm>
          <a:prstGeom prst="rect">
            <a:avLst/>
          </a:prstGeom>
          <a:solidFill>
            <a:srgbClr val="D2D2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59" name="Rectangle 58"/>
          <p:cNvSpPr/>
          <p:nvPr/>
        </p:nvSpPr>
        <p:spPr>
          <a:xfrm>
            <a:off x="278605" y="5340928"/>
            <a:ext cx="7626096" cy="12700"/>
          </a:xfrm>
          <a:prstGeom prst="rect">
            <a:avLst/>
          </a:prstGeom>
          <a:solidFill>
            <a:srgbClr val="D2D2D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60" name="TextBox 59"/>
          <p:cNvSpPr txBox="1"/>
          <p:nvPr/>
        </p:nvSpPr>
        <p:spPr>
          <a:xfrm>
            <a:off x="324325" y="4734611"/>
            <a:ext cx="1815084" cy="58169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October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Belonging, Purpose &amp; Standards</a:t>
            </a:r>
          </a:p>
        </p:txBody>
      </p:sp>
      <p:sp>
        <p:nvSpPr>
          <p:cNvPr id="61" name="TextBox 60"/>
          <p:cNvSpPr txBox="1"/>
          <p:nvPr/>
        </p:nvSpPr>
        <p:spPr>
          <a:xfrm>
            <a:off x="2230849" y="4734611"/>
            <a:ext cx="1815084" cy="58169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dirty="0">
                <a:ln>
                  <a:noFill/>
                </a:ln>
                <a:solidFill>
                  <a:srgbClr val="000000"/>
                </a:solidFill>
                <a:effectLst/>
                <a:uLnTx/>
                <a:uFillTx/>
                <a:latin typeface="Abadi" panose="020B0604020104020204" pitchFamily="34" charset="0"/>
              </a:rPr>
              <a:t>November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dirty="0">
                <a:ln>
                  <a:noFill/>
                </a:ln>
                <a:solidFill>
                  <a:srgbClr val="000000"/>
                </a:solidFill>
                <a:effectLst/>
                <a:uLnTx/>
                <a:uFillTx/>
                <a:latin typeface="Abadi" panose="020B0604020104020204" pitchFamily="34" charset="0"/>
              </a:rPr>
              <a:t>Skills, Pathways &amp; Possibilities</a:t>
            </a:r>
          </a:p>
        </p:txBody>
      </p:sp>
      <p:sp>
        <p:nvSpPr>
          <p:cNvPr id="62" name="TextBox 61"/>
          <p:cNvSpPr txBox="1"/>
          <p:nvPr/>
        </p:nvSpPr>
        <p:spPr>
          <a:xfrm>
            <a:off x="4137373" y="4734611"/>
            <a:ext cx="1815084" cy="58169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December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Responsible AI, Technology &amp; Leadership</a:t>
            </a:r>
          </a:p>
        </p:txBody>
      </p:sp>
      <p:sp>
        <p:nvSpPr>
          <p:cNvPr id="63" name="TextBox 62"/>
          <p:cNvSpPr txBox="1"/>
          <p:nvPr/>
        </p:nvSpPr>
        <p:spPr>
          <a:xfrm>
            <a:off x="6043897" y="4816172"/>
            <a:ext cx="1815084" cy="418576"/>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January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Careers Without Limits</a:t>
            </a:r>
          </a:p>
        </p:txBody>
      </p:sp>
      <p:sp>
        <p:nvSpPr>
          <p:cNvPr id="64" name="TextBox 63"/>
          <p:cNvSpPr txBox="1"/>
          <p:nvPr/>
        </p:nvSpPr>
        <p:spPr>
          <a:xfrm>
            <a:off x="324325" y="5420411"/>
            <a:ext cx="1815084" cy="58169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February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Professional Development &amp; Communication</a:t>
            </a:r>
          </a:p>
        </p:txBody>
      </p:sp>
      <p:sp>
        <p:nvSpPr>
          <p:cNvPr id="65" name="TextBox 64"/>
          <p:cNvSpPr txBox="1"/>
          <p:nvPr/>
        </p:nvSpPr>
        <p:spPr>
          <a:xfrm>
            <a:off x="2230849" y="5420411"/>
            <a:ext cx="1815084" cy="58169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March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Prepared Minds, Calm Responses</a:t>
            </a:r>
          </a:p>
        </p:txBody>
      </p:sp>
      <p:sp>
        <p:nvSpPr>
          <p:cNvPr id="66" name="TextBox 65"/>
          <p:cNvSpPr txBox="1"/>
          <p:nvPr/>
        </p:nvSpPr>
        <p:spPr>
          <a:xfrm>
            <a:off x="4137373" y="5420411"/>
            <a:ext cx="1815084" cy="58169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April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Community Voice, Media Literacy &amp; Decisions</a:t>
            </a:r>
          </a:p>
        </p:txBody>
      </p:sp>
      <p:sp>
        <p:nvSpPr>
          <p:cNvPr id="67" name="TextBox 66"/>
          <p:cNvSpPr txBox="1"/>
          <p:nvPr/>
        </p:nvSpPr>
        <p:spPr>
          <a:xfrm>
            <a:off x="6043897" y="5338851"/>
            <a:ext cx="1815084" cy="744819"/>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May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060" b="1" i="0" u="none" strike="noStrike" kern="1200" cap="none" spc="0" normalizeH="0" baseline="0" noProof="0">
                <a:ln>
                  <a:noFill/>
                </a:ln>
                <a:solidFill>
                  <a:srgbClr val="000000"/>
                </a:solidFill>
                <a:effectLst/>
                <a:uLnTx/>
                <a:uFillTx/>
                <a:latin typeface="Abadi" panose="020B0604020104020204" pitchFamily="34" charset="0"/>
              </a:rPr>
              <a:t>Etiquette, Responsible Choices &amp; Leadership Presence</a:t>
            </a:r>
          </a:p>
        </p:txBody>
      </p:sp>
      <p:sp>
        <p:nvSpPr>
          <p:cNvPr id="68" name="Rectangle 67"/>
          <p:cNvSpPr/>
          <p:nvPr/>
        </p:nvSpPr>
        <p:spPr>
          <a:xfrm>
            <a:off x="8087581" y="4362520"/>
            <a:ext cx="3758184" cy="1554480"/>
          </a:xfrm>
          <a:prstGeom prst="rect">
            <a:avLst/>
          </a:prstGeom>
          <a:solidFill>
            <a:srgbClr val="000000"/>
          </a:solidFill>
          <a:ln w="17780">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69" name="Rectangle 68"/>
          <p:cNvSpPr/>
          <p:nvPr/>
        </p:nvSpPr>
        <p:spPr>
          <a:xfrm>
            <a:off x="8124157" y="4399096"/>
            <a:ext cx="3685032" cy="1481328"/>
          </a:xfrm>
          <a:prstGeom prst="rect">
            <a:avLst/>
          </a:prstGeom>
          <a:noFill/>
          <a:ln w="10160">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70" name="TextBox 69"/>
          <p:cNvSpPr txBox="1"/>
          <p:nvPr/>
        </p:nvSpPr>
        <p:spPr>
          <a:xfrm>
            <a:off x="8361901" y="4412699"/>
            <a:ext cx="3209544" cy="338554"/>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000000"/>
                </a:solidFill>
                <a:effectLst/>
                <a:uLnTx/>
                <a:uFillTx/>
                <a:latin typeface="Abadi" panose="020B0604020104020204" pitchFamily="34" charset="0"/>
              </a:rPr>
              <a:t>MENTOR ROLE</a:t>
            </a:r>
          </a:p>
        </p:txBody>
      </p:sp>
      <p:sp>
        <p:nvSpPr>
          <p:cNvPr id="71" name="TextBox 70"/>
          <p:cNvSpPr txBox="1"/>
          <p:nvPr/>
        </p:nvSpPr>
        <p:spPr>
          <a:xfrm>
            <a:off x="8343613" y="4652003"/>
            <a:ext cx="3246120" cy="646331"/>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badi" panose="020B0604020104020204" pitchFamily="34" charset="0"/>
              </a:rPr>
              <a:t>OBSERVE  •  QUESTION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badi" panose="020B0604020104020204" pitchFamily="34" charset="0"/>
              </a:rPr>
              <a:t>COACH  •  AFFIRM</a:t>
            </a:r>
          </a:p>
        </p:txBody>
      </p:sp>
      <p:sp>
        <p:nvSpPr>
          <p:cNvPr id="72" name="TextBox 71"/>
          <p:cNvSpPr txBox="1"/>
          <p:nvPr/>
        </p:nvSpPr>
        <p:spPr>
          <a:xfrm>
            <a:off x="8435053" y="5235034"/>
            <a:ext cx="3063240" cy="46782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0" i="0" u="none" strike="noStrike" kern="1200" cap="none" spc="0" normalizeH="0" baseline="0" noProof="0">
                <a:ln>
                  <a:noFill/>
                </a:ln>
                <a:solidFill>
                  <a:srgbClr val="C19500"/>
                </a:solidFill>
                <a:effectLst/>
                <a:uLnTx/>
                <a:uFillTx/>
                <a:latin typeface="Abadi" panose="020B0604020104020204" pitchFamily="34" charset="0"/>
              </a:rPr>
              <a:t>Esquires do the work.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0" i="0" u="none" strike="noStrike" kern="1200" cap="none" spc="0" normalizeH="0" baseline="0" noProof="0">
                <a:ln>
                  <a:noFill/>
                </a:ln>
                <a:solidFill>
                  <a:srgbClr val="C19500"/>
                </a:solidFill>
                <a:effectLst/>
                <a:uLnTx/>
                <a:uFillTx/>
                <a:latin typeface="Abadi" panose="020B0604020104020204" pitchFamily="34" charset="0"/>
              </a:rPr>
              <a:t>Mentors guide the thinking.</a:t>
            </a:r>
          </a:p>
        </p:txBody>
      </p:sp>
      <p:sp>
        <p:nvSpPr>
          <p:cNvPr id="73" name="Rectangle 72"/>
          <p:cNvSpPr/>
          <p:nvPr/>
        </p:nvSpPr>
        <p:spPr>
          <a:xfrm>
            <a:off x="8581357" y="5706688"/>
            <a:ext cx="2770632" cy="12700"/>
          </a:xfrm>
          <a:prstGeom prst="rect">
            <a:avLst/>
          </a:prstGeom>
          <a:solidFill>
            <a:srgbClr val="C19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74" name="TextBox 73"/>
          <p:cNvSpPr txBox="1"/>
          <p:nvPr/>
        </p:nvSpPr>
        <p:spPr>
          <a:xfrm>
            <a:off x="9806653" y="5598520"/>
            <a:ext cx="320040" cy="307777"/>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C19500"/>
                </a:solidFill>
                <a:effectLst/>
                <a:uLnTx/>
                <a:uFillTx/>
                <a:latin typeface="Abadi" panose="020B0604020104020204" pitchFamily="34" charset="0"/>
              </a:rPr>
              <a:t>★</a:t>
            </a:r>
          </a:p>
        </p:txBody>
      </p:sp>
      <p:sp>
        <p:nvSpPr>
          <p:cNvPr id="75" name="Rectangle 74"/>
          <p:cNvSpPr/>
          <p:nvPr/>
        </p:nvSpPr>
        <p:spPr>
          <a:xfrm>
            <a:off x="-9581" y="6110765"/>
            <a:ext cx="12176181" cy="691703"/>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76" name="TextBox 75"/>
          <p:cNvSpPr txBox="1"/>
          <p:nvPr/>
        </p:nvSpPr>
        <p:spPr>
          <a:xfrm>
            <a:off x="754093" y="6171844"/>
            <a:ext cx="3657600" cy="246221"/>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C19500"/>
                </a:solidFill>
                <a:effectLst/>
                <a:uLnTx/>
                <a:uFillTx/>
                <a:latin typeface="Abadi" panose="020B0604020104020204" pitchFamily="34" charset="0"/>
              </a:rPr>
              <a:t>______________________________</a:t>
            </a:r>
          </a:p>
        </p:txBody>
      </p:sp>
      <p:sp>
        <p:nvSpPr>
          <p:cNvPr id="77" name="TextBox 76"/>
          <p:cNvSpPr txBox="1"/>
          <p:nvPr/>
        </p:nvSpPr>
        <p:spPr>
          <a:xfrm>
            <a:off x="4183093" y="6287553"/>
            <a:ext cx="3498596" cy="26468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20" b="1" i="0" u="none" strike="noStrike" kern="1200" cap="none" spc="0" normalizeH="0" baseline="0" noProof="0" dirty="0">
                <a:ln>
                  <a:noFill/>
                </a:ln>
                <a:solidFill>
                  <a:srgbClr val="C19500"/>
                </a:solidFill>
                <a:effectLst/>
                <a:uLnTx/>
                <a:uFillTx/>
                <a:latin typeface="Abadi" panose="020B0604020104020204" pitchFamily="34" charset="0"/>
              </a:rPr>
              <a:t>LEADERSHIP  •  EXCELLENCE  •  IMPACT</a:t>
            </a:r>
          </a:p>
        </p:txBody>
      </p:sp>
      <p:sp>
        <p:nvSpPr>
          <p:cNvPr id="78" name="TextBox 77"/>
          <p:cNvSpPr txBox="1"/>
          <p:nvPr/>
        </p:nvSpPr>
        <p:spPr>
          <a:xfrm>
            <a:off x="7886413" y="6171844"/>
            <a:ext cx="3657600" cy="246221"/>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srgbClr val="C19500"/>
                </a:solidFill>
                <a:effectLst/>
                <a:uLnTx/>
                <a:uFillTx/>
                <a:latin typeface="Abadi" panose="020B0604020104020204" pitchFamily="34" charset="0"/>
              </a:rPr>
              <a:t>______________________________</a:t>
            </a:r>
          </a:p>
        </p:txBody>
      </p:sp>
      <p:pic>
        <p:nvPicPr>
          <p:cNvPr id="3" name="Image 0" descr="/mnt/data/strategic_plan_assets/elmp.png">
            <a:extLst>
              <a:ext uri="{FF2B5EF4-FFF2-40B4-BE49-F238E27FC236}">
                <a16:creationId xmlns:a16="http://schemas.microsoft.com/office/drawing/2014/main" id="{9E2C7D21-DF0F-32A2-81F4-FF124BBFD5C5}"/>
              </a:ext>
            </a:extLst>
          </p:cNvPr>
          <p:cNvPicPr>
            <a:picLocks noChangeAspect="1"/>
          </p:cNvPicPr>
          <p:nvPr/>
        </p:nvPicPr>
        <p:blipFill>
          <a:blip r:embed="rId2"/>
          <a:stretch>
            <a:fillRect/>
          </a:stretch>
        </p:blipFill>
        <p:spPr>
          <a:xfrm>
            <a:off x="10741129" y="233857"/>
            <a:ext cx="1152376" cy="115237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extBox 4"/>
          <p:cNvSpPr txBox="1"/>
          <p:nvPr/>
        </p:nvSpPr>
        <p:spPr>
          <a:xfrm>
            <a:off x="1234440" y="95006"/>
            <a:ext cx="10241280" cy="52322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800" b="1" i="0" u="none" strike="noStrike" kern="1200" cap="none" spc="0" normalizeH="0" baseline="0" noProof="0">
                <a:ln>
                  <a:noFill/>
                </a:ln>
                <a:solidFill>
                  <a:srgbClr val="000000"/>
                </a:solidFill>
                <a:effectLst/>
                <a:uLnTx/>
                <a:uFillTx/>
                <a:latin typeface="Abadi" panose="020B0604020104020204" pitchFamily="34" charset="0"/>
                <a:ea typeface="+mn-ea"/>
                <a:cs typeface="+mn-cs"/>
              </a:rPr>
              <a:t>Structured Mentoring Circles</a:t>
            </a:r>
          </a:p>
        </p:txBody>
      </p:sp>
      <p:sp>
        <p:nvSpPr>
          <p:cNvPr id="6" name="TextBox 5"/>
          <p:cNvSpPr txBox="1"/>
          <p:nvPr/>
        </p:nvSpPr>
        <p:spPr>
          <a:xfrm>
            <a:off x="1508760" y="553099"/>
            <a:ext cx="9692640" cy="338554"/>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0" i="0" u="none" strike="noStrike" kern="1200" cap="none" spc="0" normalizeH="0" baseline="0" noProof="0">
                <a:ln>
                  <a:noFill/>
                </a:ln>
                <a:solidFill>
                  <a:srgbClr val="000000"/>
                </a:solidFill>
                <a:effectLst/>
                <a:uLnTx/>
                <a:uFillTx/>
                <a:latin typeface="Abadi" panose="020B0604020104020204" pitchFamily="34" charset="0"/>
                <a:ea typeface="+mn-ea"/>
                <a:cs typeface="+mn-cs"/>
              </a:rPr>
              <a:t>Helping Esquires turn leadership practice into reflection, action, and support</a:t>
            </a:r>
          </a:p>
        </p:txBody>
      </p:sp>
      <p:sp>
        <p:nvSpPr>
          <p:cNvPr id="7" name="Rounded Rectangle 6"/>
          <p:cNvSpPr/>
          <p:nvPr/>
        </p:nvSpPr>
        <p:spPr>
          <a:xfrm>
            <a:off x="1874519" y="1005840"/>
            <a:ext cx="8869680" cy="640080"/>
          </a:xfrm>
          <a:prstGeom prst="roundRect">
            <a:avLst/>
          </a:prstGeom>
          <a:solidFill>
            <a:srgbClr val="FFFFFF"/>
          </a:solidFill>
          <a:ln w="15875">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8" name="TextBox 7"/>
          <p:cNvSpPr txBox="1"/>
          <p:nvPr/>
        </p:nvSpPr>
        <p:spPr>
          <a:xfrm>
            <a:off x="2057400" y="1042904"/>
            <a:ext cx="8503920" cy="529376"/>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20" b="0" i="0" u="none" strike="noStrike" kern="1200" cap="none" spc="0" normalizeH="0" baseline="0" noProof="0">
                <a:ln>
                  <a:noFill/>
                </a:ln>
                <a:solidFill>
                  <a:srgbClr val="000000"/>
                </a:solidFill>
                <a:effectLst/>
                <a:uLnTx/>
                <a:uFillTx/>
                <a:latin typeface="Abadi" panose="020B0604020104020204" pitchFamily="34" charset="0"/>
                <a:ea typeface="+mn-ea"/>
                <a:cs typeface="+mn-cs"/>
              </a:rPr>
              <a:t>Every Esquire participates in a structured 20-minute circle led by a screened adult in an open, observable setting. The circle is not a lecture or an individual mentor match.</a:t>
            </a:r>
          </a:p>
        </p:txBody>
      </p:sp>
      <p:sp>
        <p:nvSpPr>
          <p:cNvPr id="9" name="Rounded Rectangle 8"/>
          <p:cNvSpPr/>
          <p:nvPr/>
        </p:nvSpPr>
        <p:spPr>
          <a:xfrm>
            <a:off x="320040" y="1810512"/>
            <a:ext cx="11567160" cy="475488"/>
          </a:xfrm>
          <a:prstGeom prst="roundRect">
            <a:avLst/>
          </a:prstGeom>
          <a:solidFill>
            <a:srgbClr val="000000"/>
          </a:solidFill>
          <a:ln w="15240">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10" name="TextBox 9"/>
          <p:cNvSpPr txBox="1"/>
          <p:nvPr/>
        </p:nvSpPr>
        <p:spPr>
          <a:xfrm>
            <a:off x="548640" y="1772974"/>
            <a:ext cx="11109960" cy="513987"/>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70" b="1" i="0" u="none" strike="noStrike" kern="1200" cap="none" spc="0" normalizeH="0" baseline="0" noProof="0">
                <a:ln>
                  <a:noFill/>
                </a:ln>
                <a:solidFill>
                  <a:srgbClr val="C19500"/>
                </a:solidFill>
                <a:effectLst/>
                <a:uLnTx/>
                <a:uFillTx/>
                <a:latin typeface="Abadi" panose="020B0604020104020204" pitchFamily="34" charset="0"/>
                <a:ea typeface="+mn-ea"/>
                <a:cs typeface="+mn-cs"/>
              </a:rPr>
              <a:t>CIRCLE STANDARD:  Every Esquire may SPEAK, WRITE, or PASS  •  Facilitators listen more than they lecture  •  Sensitive concerns go to Program Staff</a:t>
            </a:r>
          </a:p>
        </p:txBody>
      </p:sp>
      <p:sp>
        <p:nvSpPr>
          <p:cNvPr id="11" name="Rounded Rectangle 10"/>
          <p:cNvSpPr/>
          <p:nvPr/>
        </p:nvSpPr>
        <p:spPr>
          <a:xfrm>
            <a:off x="320040" y="2487168"/>
            <a:ext cx="11567160" cy="1417320"/>
          </a:xfrm>
          <a:prstGeom prst="roundRect">
            <a:avLst/>
          </a:prstGeom>
          <a:solidFill>
            <a:srgbClr val="FFFFFF"/>
          </a:solidFill>
          <a:ln w="13970">
            <a:solidFill>
              <a:srgbClr val="D2D2D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12" name="Rectangle 11"/>
          <p:cNvSpPr/>
          <p:nvPr/>
        </p:nvSpPr>
        <p:spPr>
          <a:xfrm>
            <a:off x="393192" y="2560320"/>
            <a:ext cx="11420856" cy="310896"/>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13" name="TextBox 12"/>
          <p:cNvSpPr txBox="1"/>
          <p:nvPr/>
        </p:nvSpPr>
        <p:spPr>
          <a:xfrm>
            <a:off x="457200" y="2534225"/>
            <a:ext cx="11292840" cy="353943"/>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700" b="1" i="0" u="none" strike="noStrike" kern="1200" cap="none" spc="0" normalizeH="0" baseline="0" noProof="0">
                <a:ln>
                  <a:noFill/>
                </a:ln>
                <a:solidFill>
                  <a:srgbClr val="C19500"/>
                </a:solidFill>
                <a:effectLst/>
                <a:uLnTx/>
                <a:uFillTx/>
                <a:latin typeface="Abadi" panose="020B0604020104020204" pitchFamily="34" charset="0"/>
                <a:ea typeface="+mn-ea"/>
                <a:cs typeface="+mn-cs"/>
              </a:rPr>
              <a:t>20-Minute Mentor Circle Flow</a:t>
            </a:r>
          </a:p>
        </p:txBody>
      </p:sp>
      <p:sp>
        <p:nvSpPr>
          <p:cNvPr id="14" name="Rounded Rectangle 13"/>
          <p:cNvSpPr/>
          <p:nvPr/>
        </p:nvSpPr>
        <p:spPr>
          <a:xfrm>
            <a:off x="658368" y="2971800"/>
            <a:ext cx="1920240" cy="640080"/>
          </a:xfrm>
          <a:prstGeom prst="roundRect">
            <a:avLst/>
          </a:prstGeom>
          <a:solidFill>
            <a:srgbClr val="FFFFFF"/>
          </a:solidFill>
          <a:ln w="14604">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15" name="TextBox 14"/>
          <p:cNvSpPr txBox="1"/>
          <p:nvPr/>
        </p:nvSpPr>
        <p:spPr>
          <a:xfrm>
            <a:off x="704088" y="2964439"/>
            <a:ext cx="1828800" cy="26161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a:ln>
                  <a:noFill/>
                </a:ln>
                <a:solidFill>
                  <a:srgbClr val="C19500"/>
                </a:solidFill>
                <a:effectLst/>
                <a:uLnTx/>
                <a:uFillTx/>
                <a:latin typeface="Abadi" panose="020B0604020104020204" pitchFamily="34" charset="0"/>
                <a:ea typeface="+mn-ea"/>
                <a:cs typeface="+mn-cs"/>
              </a:rPr>
              <a:t>2 min</a:t>
            </a:r>
          </a:p>
        </p:txBody>
      </p:sp>
      <p:sp>
        <p:nvSpPr>
          <p:cNvPr id="16" name="TextBox 15"/>
          <p:cNvSpPr txBox="1"/>
          <p:nvPr/>
        </p:nvSpPr>
        <p:spPr>
          <a:xfrm>
            <a:off x="731519" y="3112794"/>
            <a:ext cx="1773936" cy="46782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1" i="0" u="none" strike="noStrike" kern="1200" cap="none" spc="0" normalizeH="0" baseline="0" noProof="0">
                <a:ln>
                  <a:noFill/>
                </a:ln>
                <a:solidFill>
                  <a:srgbClr val="000000"/>
                </a:solidFill>
                <a:effectLst/>
                <a:uLnTx/>
                <a:uFillTx/>
                <a:latin typeface="Abadi" panose="020B0604020104020204" pitchFamily="34" charset="0"/>
                <a:ea typeface="+mn-ea"/>
                <a:cs typeface="+mn-cs"/>
              </a:rPr>
              <a:t>Opening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1" i="0" u="none" strike="noStrike" kern="1200" cap="none" spc="0" normalizeH="0" baseline="0" noProof="0">
                <a:ln>
                  <a:noFill/>
                </a:ln>
                <a:solidFill>
                  <a:srgbClr val="000000"/>
                </a:solidFill>
                <a:effectLst/>
                <a:uLnTx/>
                <a:uFillTx/>
                <a:latin typeface="Abadi" panose="020B0604020104020204" pitchFamily="34" charset="0"/>
                <a:ea typeface="+mn-ea"/>
                <a:cs typeface="+mn-cs"/>
              </a:rPr>
              <a:t>&amp; Purpose</a:t>
            </a:r>
          </a:p>
        </p:txBody>
      </p:sp>
      <p:sp>
        <p:nvSpPr>
          <p:cNvPr id="17" name="TextBox 16"/>
          <p:cNvSpPr txBox="1"/>
          <p:nvPr/>
        </p:nvSpPr>
        <p:spPr>
          <a:xfrm>
            <a:off x="2624328" y="3058109"/>
            <a:ext cx="201168" cy="430887"/>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200" b="1" i="0" u="none" strike="noStrike" kern="1200" cap="none" spc="0" normalizeH="0" baseline="0" noProof="0">
                <a:ln>
                  <a:noFill/>
                </a:ln>
                <a:solidFill>
                  <a:srgbClr val="C19500"/>
                </a:solidFill>
                <a:effectLst/>
                <a:uLnTx/>
                <a:uFillTx/>
                <a:latin typeface="Abadi" panose="020B0604020104020204" pitchFamily="34" charset="0"/>
                <a:ea typeface="+mn-ea"/>
                <a:cs typeface="+mn-cs"/>
              </a:rPr>
              <a:t>›</a:t>
            </a:r>
          </a:p>
        </p:txBody>
      </p:sp>
      <p:sp>
        <p:nvSpPr>
          <p:cNvPr id="18" name="Rounded Rectangle 17"/>
          <p:cNvSpPr/>
          <p:nvPr/>
        </p:nvSpPr>
        <p:spPr>
          <a:xfrm>
            <a:off x="2880360" y="2971800"/>
            <a:ext cx="1920240" cy="640080"/>
          </a:xfrm>
          <a:prstGeom prst="roundRect">
            <a:avLst/>
          </a:prstGeom>
          <a:solidFill>
            <a:srgbClr val="FFFFFF"/>
          </a:solidFill>
          <a:ln w="14604">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19" name="TextBox 18"/>
          <p:cNvSpPr txBox="1"/>
          <p:nvPr/>
        </p:nvSpPr>
        <p:spPr>
          <a:xfrm>
            <a:off x="2926080" y="2964439"/>
            <a:ext cx="1828800" cy="26161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a:ln>
                  <a:noFill/>
                </a:ln>
                <a:solidFill>
                  <a:srgbClr val="C19500"/>
                </a:solidFill>
                <a:effectLst/>
                <a:uLnTx/>
                <a:uFillTx/>
                <a:latin typeface="Abadi" panose="020B0604020104020204" pitchFamily="34" charset="0"/>
                <a:ea typeface="+mn-ea"/>
                <a:cs typeface="+mn-cs"/>
              </a:rPr>
              <a:t>5 min</a:t>
            </a:r>
          </a:p>
        </p:txBody>
      </p:sp>
      <p:sp>
        <p:nvSpPr>
          <p:cNvPr id="20" name="TextBox 19"/>
          <p:cNvSpPr txBox="1"/>
          <p:nvPr/>
        </p:nvSpPr>
        <p:spPr>
          <a:xfrm>
            <a:off x="2953512" y="3112794"/>
            <a:ext cx="1773936" cy="46782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1" i="0" u="none" strike="noStrike" kern="1200" cap="none" spc="0" normalizeH="0" baseline="0" noProof="0">
                <a:ln>
                  <a:noFill/>
                </a:ln>
                <a:solidFill>
                  <a:srgbClr val="000000"/>
                </a:solidFill>
                <a:effectLst/>
                <a:uLnTx/>
                <a:uFillTx/>
                <a:latin typeface="Abadi" panose="020B0604020104020204" pitchFamily="34" charset="0"/>
                <a:ea typeface="+mn-ea"/>
                <a:cs typeface="+mn-cs"/>
              </a:rPr>
              <a:t>Round-One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1" i="0" u="none" strike="noStrike" kern="1200" cap="none" spc="0" normalizeH="0" baseline="0" noProof="0">
                <a:ln>
                  <a:noFill/>
                </a:ln>
                <a:solidFill>
                  <a:srgbClr val="000000"/>
                </a:solidFill>
                <a:effectLst/>
                <a:uLnTx/>
                <a:uFillTx/>
                <a:latin typeface="Abadi" panose="020B0604020104020204" pitchFamily="34" charset="0"/>
                <a:ea typeface="+mn-ea"/>
                <a:cs typeface="+mn-cs"/>
              </a:rPr>
              <a:t>Reflection</a:t>
            </a:r>
          </a:p>
        </p:txBody>
      </p:sp>
      <p:sp>
        <p:nvSpPr>
          <p:cNvPr id="21" name="TextBox 20"/>
          <p:cNvSpPr txBox="1"/>
          <p:nvPr/>
        </p:nvSpPr>
        <p:spPr>
          <a:xfrm>
            <a:off x="4846320" y="3058109"/>
            <a:ext cx="201168" cy="430887"/>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200" b="1" i="0" u="none" strike="noStrike" kern="1200" cap="none" spc="0" normalizeH="0" baseline="0" noProof="0">
                <a:ln>
                  <a:noFill/>
                </a:ln>
                <a:solidFill>
                  <a:srgbClr val="C19500"/>
                </a:solidFill>
                <a:effectLst/>
                <a:uLnTx/>
                <a:uFillTx/>
                <a:latin typeface="Abadi" panose="020B0604020104020204" pitchFamily="34" charset="0"/>
                <a:ea typeface="+mn-ea"/>
                <a:cs typeface="+mn-cs"/>
              </a:rPr>
              <a:t>›</a:t>
            </a:r>
          </a:p>
        </p:txBody>
      </p:sp>
      <p:sp>
        <p:nvSpPr>
          <p:cNvPr id="22" name="Rounded Rectangle 21"/>
          <p:cNvSpPr/>
          <p:nvPr/>
        </p:nvSpPr>
        <p:spPr>
          <a:xfrm>
            <a:off x="5102352" y="2971800"/>
            <a:ext cx="1920240" cy="640080"/>
          </a:xfrm>
          <a:prstGeom prst="roundRect">
            <a:avLst/>
          </a:prstGeom>
          <a:solidFill>
            <a:srgbClr val="FFFFFF"/>
          </a:solidFill>
          <a:ln w="14604">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23" name="TextBox 22"/>
          <p:cNvSpPr txBox="1"/>
          <p:nvPr/>
        </p:nvSpPr>
        <p:spPr>
          <a:xfrm>
            <a:off x="5148072" y="2964439"/>
            <a:ext cx="1828800" cy="26161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a:ln>
                  <a:noFill/>
                </a:ln>
                <a:solidFill>
                  <a:srgbClr val="C19500"/>
                </a:solidFill>
                <a:effectLst/>
                <a:uLnTx/>
                <a:uFillTx/>
                <a:latin typeface="Abadi" panose="020B0604020104020204" pitchFamily="34" charset="0"/>
                <a:ea typeface="+mn-ea"/>
                <a:cs typeface="+mn-cs"/>
              </a:rPr>
              <a:t>6 min</a:t>
            </a:r>
          </a:p>
        </p:txBody>
      </p:sp>
      <p:sp>
        <p:nvSpPr>
          <p:cNvPr id="24" name="TextBox 23"/>
          <p:cNvSpPr txBox="1"/>
          <p:nvPr/>
        </p:nvSpPr>
        <p:spPr>
          <a:xfrm>
            <a:off x="5175504" y="3112794"/>
            <a:ext cx="1773936" cy="46782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1" i="0" u="none" strike="noStrike" kern="1200" cap="none" spc="0" normalizeH="0" baseline="0" noProof="0">
                <a:ln>
                  <a:noFill/>
                </a:ln>
                <a:solidFill>
                  <a:srgbClr val="000000"/>
                </a:solidFill>
                <a:effectLst/>
                <a:uLnTx/>
                <a:uFillTx/>
                <a:latin typeface="Abadi" panose="020B0604020104020204" pitchFamily="34" charset="0"/>
                <a:ea typeface="+mn-ea"/>
                <a:cs typeface="+mn-cs"/>
              </a:rPr>
              <a:t>Application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1" i="0" u="none" strike="noStrike" kern="1200" cap="none" spc="0" normalizeH="0" baseline="0" noProof="0">
                <a:ln>
                  <a:noFill/>
                </a:ln>
                <a:solidFill>
                  <a:srgbClr val="000000"/>
                </a:solidFill>
                <a:effectLst/>
                <a:uLnTx/>
                <a:uFillTx/>
                <a:latin typeface="Abadi" panose="020B0604020104020204" pitchFamily="34" charset="0"/>
                <a:ea typeface="+mn-ea"/>
                <a:cs typeface="+mn-cs"/>
              </a:rPr>
              <a:t>Discussion</a:t>
            </a:r>
          </a:p>
        </p:txBody>
      </p:sp>
      <p:sp>
        <p:nvSpPr>
          <p:cNvPr id="25" name="TextBox 24"/>
          <p:cNvSpPr txBox="1"/>
          <p:nvPr/>
        </p:nvSpPr>
        <p:spPr>
          <a:xfrm>
            <a:off x="7068312" y="3058109"/>
            <a:ext cx="201168" cy="430887"/>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200" b="1" i="0" u="none" strike="noStrike" kern="1200" cap="none" spc="0" normalizeH="0" baseline="0" noProof="0">
                <a:ln>
                  <a:noFill/>
                </a:ln>
                <a:solidFill>
                  <a:srgbClr val="C19500"/>
                </a:solidFill>
                <a:effectLst/>
                <a:uLnTx/>
                <a:uFillTx/>
                <a:latin typeface="Abadi" panose="020B0604020104020204" pitchFamily="34" charset="0"/>
                <a:ea typeface="+mn-ea"/>
                <a:cs typeface="+mn-cs"/>
              </a:rPr>
              <a:t>›</a:t>
            </a:r>
          </a:p>
        </p:txBody>
      </p:sp>
      <p:sp>
        <p:nvSpPr>
          <p:cNvPr id="26" name="Rounded Rectangle 25"/>
          <p:cNvSpPr/>
          <p:nvPr/>
        </p:nvSpPr>
        <p:spPr>
          <a:xfrm>
            <a:off x="7324344" y="2971800"/>
            <a:ext cx="1920240" cy="640080"/>
          </a:xfrm>
          <a:prstGeom prst="roundRect">
            <a:avLst/>
          </a:prstGeom>
          <a:solidFill>
            <a:srgbClr val="FFFFFF"/>
          </a:solidFill>
          <a:ln w="14604">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27" name="TextBox 26"/>
          <p:cNvSpPr txBox="1"/>
          <p:nvPr/>
        </p:nvSpPr>
        <p:spPr>
          <a:xfrm>
            <a:off x="7370064" y="2964439"/>
            <a:ext cx="1828800" cy="26161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a:ln>
                  <a:noFill/>
                </a:ln>
                <a:solidFill>
                  <a:srgbClr val="C19500"/>
                </a:solidFill>
                <a:effectLst/>
                <a:uLnTx/>
                <a:uFillTx/>
                <a:latin typeface="Abadi" panose="020B0604020104020204" pitchFamily="34" charset="0"/>
                <a:ea typeface="+mn-ea"/>
                <a:cs typeface="+mn-cs"/>
              </a:rPr>
              <a:t>4 min</a:t>
            </a:r>
          </a:p>
        </p:txBody>
      </p:sp>
      <p:sp>
        <p:nvSpPr>
          <p:cNvPr id="28" name="TextBox 27"/>
          <p:cNvSpPr txBox="1"/>
          <p:nvPr/>
        </p:nvSpPr>
        <p:spPr>
          <a:xfrm>
            <a:off x="7397496" y="3112794"/>
            <a:ext cx="1773936" cy="46782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1" i="0" u="none" strike="noStrike" kern="1200" cap="none" spc="0" normalizeH="0" baseline="0" noProof="0">
                <a:ln>
                  <a:noFill/>
                </a:ln>
                <a:solidFill>
                  <a:srgbClr val="000000"/>
                </a:solidFill>
                <a:effectLst/>
                <a:uLnTx/>
                <a:uFillTx/>
                <a:latin typeface="Abadi" panose="020B0604020104020204" pitchFamily="34" charset="0"/>
                <a:ea typeface="+mn-ea"/>
                <a:cs typeface="+mn-cs"/>
              </a:rPr>
              <a:t>Action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1" i="0" u="none" strike="noStrike" kern="1200" cap="none" spc="0" normalizeH="0" baseline="0" noProof="0">
                <a:ln>
                  <a:noFill/>
                </a:ln>
                <a:solidFill>
                  <a:srgbClr val="000000"/>
                </a:solidFill>
                <a:effectLst/>
                <a:uLnTx/>
                <a:uFillTx/>
                <a:latin typeface="Abadi" panose="020B0604020104020204" pitchFamily="34" charset="0"/>
                <a:ea typeface="+mn-ea"/>
                <a:cs typeface="+mn-cs"/>
              </a:rPr>
              <a:t>Commitment</a:t>
            </a:r>
          </a:p>
        </p:txBody>
      </p:sp>
      <p:sp>
        <p:nvSpPr>
          <p:cNvPr id="29" name="TextBox 28"/>
          <p:cNvSpPr txBox="1"/>
          <p:nvPr/>
        </p:nvSpPr>
        <p:spPr>
          <a:xfrm>
            <a:off x="9290304" y="3058109"/>
            <a:ext cx="201168" cy="430887"/>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2200" b="1" i="0" u="none" strike="noStrike" kern="1200" cap="none" spc="0" normalizeH="0" baseline="0" noProof="0">
                <a:ln>
                  <a:noFill/>
                </a:ln>
                <a:solidFill>
                  <a:srgbClr val="C19500"/>
                </a:solidFill>
                <a:effectLst/>
                <a:uLnTx/>
                <a:uFillTx/>
                <a:latin typeface="Abadi" panose="020B0604020104020204" pitchFamily="34" charset="0"/>
                <a:ea typeface="+mn-ea"/>
                <a:cs typeface="+mn-cs"/>
              </a:rPr>
              <a:t>›</a:t>
            </a:r>
          </a:p>
        </p:txBody>
      </p:sp>
      <p:sp>
        <p:nvSpPr>
          <p:cNvPr id="30" name="Rounded Rectangle 29"/>
          <p:cNvSpPr/>
          <p:nvPr/>
        </p:nvSpPr>
        <p:spPr>
          <a:xfrm>
            <a:off x="9546336" y="2971800"/>
            <a:ext cx="1920240" cy="640080"/>
          </a:xfrm>
          <a:prstGeom prst="roundRect">
            <a:avLst/>
          </a:prstGeom>
          <a:solidFill>
            <a:srgbClr val="FFFFFF"/>
          </a:solidFill>
          <a:ln w="14604">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31" name="TextBox 30"/>
          <p:cNvSpPr txBox="1"/>
          <p:nvPr/>
        </p:nvSpPr>
        <p:spPr>
          <a:xfrm>
            <a:off x="9592056" y="2964439"/>
            <a:ext cx="1828800" cy="26161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00" b="1" i="0" u="none" strike="noStrike" kern="1200" cap="none" spc="0" normalizeH="0" baseline="0" noProof="0">
                <a:ln>
                  <a:noFill/>
                </a:ln>
                <a:solidFill>
                  <a:srgbClr val="C19500"/>
                </a:solidFill>
                <a:effectLst/>
                <a:uLnTx/>
                <a:uFillTx/>
                <a:latin typeface="Abadi" panose="020B0604020104020204" pitchFamily="34" charset="0"/>
                <a:ea typeface="+mn-ea"/>
                <a:cs typeface="+mn-cs"/>
              </a:rPr>
              <a:t>3 min</a:t>
            </a:r>
          </a:p>
        </p:txBody>
      </p:sp>
      <p:sp>
        <p:nvSpPr>
          <p:cNvPr id="32" name="TextBox 31"/>
          <p:cNvSpPr txBox="1"/>
          <p:nvPr/>
        </p:nvSpPr>
        <p:spPr>
          <a:xfrm>
            <a:off x="9619488" y="3112794"/>
            <a:ext cx="1773936" cy="46782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1" i="0" u="none" strike="noStrike" kern="1200" cap="none" spc="0" normalizeH="0" baseline="0" noProof="0">
                <a:ln>
                  <a:noFill/>
                </a:ln>
                <a:solidFill>
                  <a:srgbClr val="000000"/>
                </a:solidFill>
                <a:effectLst/>
                <a:uLnTx/>
                <a:uFillTx/>
                <a:latin typeface="Abadi" panose="020B0604020104020204" pitchFamily="34" charset="0"/>
                <a:ea typeface="+mn-ea"/>
                <a:cs typeface="+mn-cs"/>
              </a:rPr>
              <a:t>Documentation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220" b="1" i="0" u="none" strike="noStrike" kern="1200" cap="none" spc="0" normalizeH="0" baseline="0" noProof="0">
                <a:ln>
                  <a:noFill/>
                </a:ln>
                <a:solidFill>
                  <a:srgbClr val="000000"/>
                </a:solidFill>
                <a:effectLst/>
                <a:uLnTx/>
                <a:uFillTx/>
                <a:latin typeface="Abadi" panose="020B0604020104020204" pitchFamily="34" charset="0"/>
                <a:ea typeface="+mn-ea"/>
                <a:cs typeface="+mn-cs"/>
              </a:rPr>
              <a:t>&amp; Follow-Up</a:t>
            </a:r>
          </a:p>
        </p:txBody>
      </p:sp>
      <p:sp>
        <p:nvSpPr>
          <p:cNvPr id="33" name="Rounded Rectangle 32"/>
          <p:cNvSpPr/>
          <p:nvPr/>
        </p:nvSpPr>
        <p:spPr>
          <a:xfrm>
            <a:off x="320040" y="4114800"/>
            <a:ext cx="3794760" cy="1783080"/>
          </a:xfrm>
          <a:prstGeom prst="roundRect">
            <a:avLst/>
          </a:prstGeom>
          <a:solidFill>
            <a:srgbClr val="FFFFFF"/>
          </a:solidFill>
          <a:ln w="13970">
            <a:solidFill>
              <a:srgbClr val="D2D2D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34" name="Rectangle 33"/>
          <p:cNvSpPr/>
          <p:nvPr/>
        </p:nvSpPr>
        <p:spPr>
          <a:xfrm>
            <a:off x="393192" y="4187952"/>
            <a:ext cx="3648456" cy="310896"/>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35" name="TextBox 34"/>
          <p:cNvSpPr txBox="1"/>
          <p:nvPr/>
        </p:nvSpPr>
        <p:spPr>
          <a:xfrm>
            <a:off x="457200" y="4173398"/>
            <a:ext cx="3520440" cy="33086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50" b="1" i="0" u="none" strike="noStrike" kern="1200" cap="none" spc="0" normalizeH="0" baseline="0" noProof="0">
                <a:ln>
                  <a:noFill/>
                </a:ln>
                <a:solidFill>
                  <a:srgbClr val="C19500"/>
                </a:solidFill>
                <a:effectLst/>
                <a:uLnTx/>
                <a:uFillTx/>
                <a:latin typeface="Abadi" panose="020B0604020104020204" pitchFamily="34" charset="0"/>
                <a:ea typeface="+mn-ea"/>
                <a:cs typeface="+mn-cs"/>
              </a:rPr>
              <a:t>What the Circle Does</a:t>
            </a:r>
          </a:p>
        </p:txBody>
      </p:sp>
      <p:sp>
        <p:nvSpPr>
          <p:cNvPr id="36" name="TextBox 35"/>
          <p:cNvSpPr txBox="1"/>
          <p:nvPr/>
        </p:nvSpPr>
        <p:spPr>
          <a:xfrm>
            <a:off x="512064" y="4547728"/>
            <a:ext cx="201168" cy="29238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000000"/>
                </a:solidFill>
                <a:effectLst/>
                <a:uLnTx/>
                <a:uFillTx/>
                <a:latin typeface="Abadi" panose="020B0604020104020204" pitchFamily="34" charset="0"/>
                <a:ea typeface="+mn-ea"/>
                <a:cs typeface="+mn-cs"/>
              </a:rPr>
              <a:t>✓</a:t>
            </a:r>
          </a:p>
        </p:txBody>
      </p:sp>
      <p:sp>
        <p:nvSpPr>
          <p:cNvPr id="37" name="TextBox 36"/>
          <p:cNvSpPr txBox="1"/>
          <p:nvPr/>
        </p:nvSpPr>
        <p:spPr>
          <a:xfrm>
            <a:off x="777240" y="4572261"/>
            <a:ext cx="3035808" cy="261610"/>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000000"/>
                </a:solidFill>
                <a:effectLst/>
                <a:uLnTx/>
                <a:uFillTx/>
                <a:latin typeface="Abadi" panose="020B0604020104020204" pitchFamily="34" charset="0"/>
                <a:ea typeface="+mn-ea"/>
                <a:cs typeface="+mn-cs"/>
              </a:rPr>
              <a:t>Connects the monthly lesson to real life.</a:t>
            </a:r>
          </a:p>
        </p:txBody>
      </p:sp>
      <p:sp>
        <p:nvSpPr>
          <p:cNvPr id="38" name="TextBox 37"/>
          <p:cNvSpPr txBox="1"/>
          <p:nvPr/>
        </p:nvSpPr>
        <p:spPr>
          <a:xfrm>
            <a:off x="512064" y="4858624"/>
            <a:ext cx="201168" cy="29238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000000"/>
                </a:solidFill>
                <a:effectLst/>
                <a:uLnTx/>
                <a:uFillTx/>
                <a:latin typeface="Abadi" panose="020B0604020104020204" pitchFamily="34" charset="0"/>
                <a:ea typeface="+mn-ea"/>
                <a:cs typeface="+mn-cs"/>
              </a:rPr>
              <a:t>✓</a:t>
            </a:r>
          </a:p>
        </p:txBody>
      </p:sp>
      <p:sp>
        <p:nvSpPr>
          <p:cNvPr id="39" name="TextBox 38"/>
          <p:cNvSpPr txBox="1"/>
          <p:nvPr/>
        </p:nvSpPr>
        <p:spPr>
          <a:xfrm>
            <a:off x="777240" y="4883157"/>
            <a:ext cx="3035808" cy="261610"/>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dirty="0">
                <a:ln>
                  <a:noFill/>
                </a:ln>
                <a:solidFill>
                  <a:srgbClr val="000000"/>
                </a:solidFill>
                <a:effectLst/>
                <a:uLnTx/>
                <a:uFillTx/>
                <a:latin typeface="Abadi" panose="020B0604020104020204" pitchFamily="34" charset="0"/>
                <a:ea typeface="+mn-ea"/>
                <a:cs typeface="+mn-cs"/>
              </a:rPr>
              <a:t>Gives every Esquire a safe way to participate.</a:t>
            </a:r>
          </a:p>
        </p:txBody>
      </p:sp>
      <p:sp>
        <p:nvSpPr>
          <p:cNvPr id="40" name="TextBox 39"/>
          <p:cNvSpPr txBox="1"/>
          <p:nvPr/>
        </p:nvSpPr>
        <p:spPr>
          <a:xfrm>
            <a:off x="512064" y="5169520"/>
            <a:ext cx="201168" cy="29238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000000"/>
                </a:solidFill>
                <a:effectLst/>
                <a:uLnTx/>
                <a:uFillTx/>
                <a:latin typeface="Abadi" panose="020B0604020104020204" pitchFamily="34" charset="0"/>
                <a:ea typeface="+mn-ea"/>
                <a:cs typeface="+mn-cs"/>
              </a:rPr>
              <a:t>✓</a:t>
            </a:r>
          </a:p>
        </p:txBody>
      </p:sp>
      <p:sp>
        <p:nvSpPr>
          <p:cNvPr id="41" name="TextBox 40"/>
          <p:cNvSpPr txBox="1"/>
          <p:nvPr/>
        </p:nvSpPr>
        <p:spPr>
          <a:xfrm>
            <a:off x="777240" y="5194053"/>
            <a:ext cx="3035808" cy="261610"/>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dirty="0">
                <a:ln>
                  <a:noFill/>
                </a:ln>
                <a:solidFill>
                  <a:srgbClr val="000000"/>
                </a:solidFill>
                <a:effectLst/>
                <a:uLnTx/>
                <a:uFillTx/>
                <a:latin typeface="Abadi" panose="020B0604020104020204" pitchFamily="34" charset="0"/>
                <a:ea typeface="+mn-ea"/>
                <a:cs typeface="+mn-cs"/>
              </a:rPr>
              <a:t>Names one next action and support need.</a:t>
            </a:r>
          </a:p>
        </p:txBody>
      </p:sp>
      <p:sp>
        <p:nvSpPr>
          <p:cNvPr id="42" name="TextBox 41"/>
          <p:cNvSpPr txBox="1"/>
          <p:nvPr/>
        </p:nvSpPr>
        <p:spPr>
          <a:xfrm>
            <a:off x="512064" y="5480416"/>
            <a:ext cx="201168" cy="29238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000000"/>
                </a:solidFill>
                <a:effectLst/>
                <a:uLnTx/>
                <a:uFillTx/>
                <a:latin typeface="Abadi" panose="020B0604020104020204" pitchFamily="34" charset="0"/>
                <a:ea typeface="+mn-ea"/>
                <a:cs typeface="+mn-cs"/>
              </a:rPr>
              <a:t>✓</a:t>
            </a:r>
          </a:p>
        </p:txBody>
      </p:sp>
      <p:sp>
        <p:nvSpPr>
          <p:cNvPr id="43" name="TextBox 42"/>
          <p:cNvSpPr txBox="1"/>
          <p:nvPr/>
        </p:nvSpPr>
        <p:spPr>
          <a:xfrm>
            <a:off x="777240" y="5504949"/>
            <a:ext cx="3035808" cy="261610"/>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000000"/>
                </a:solidFill>
                <a:effectLst/>
                <a:uLnTx/>
                <a:uFillTx/>
                <a:latin typeface="Abadi" panose="020B0604020104020204" pitchFamily="34" charset="0"/>
                <a:ea typeface="+mn-ea"/>
                <a:cs typeface="+mn-cs"/>
              </a:rPr>
              <a:t>Creates a record for follow-up and evidence.</a:t>
            </a:r>
          </a:p>
        </p:txBody>
      </p:sp>
      <p:sp>
        <p:nvSpPr>
          <p:cNvPr id="44" name="Rounded Rectangle 43"/>
          <p:cNvSpPr/>
          <p:nvPr/>
        </p:nvSpPr>
        <p:spPr>
          <a:xfrm>
            <a:off x="4315968" y="4114800"/>
            <a:ext cx="3840480" cy="1783080"/>
          </a:xfrm>
          <a:prstGeom prst="roundRect">
            <a:avLst/>
          </a:prstGeom>
          <a:solidFill>
            <a:srgbClr val="FFFFFF"/>
          </a:solidFill>
          <a:ln w="13970">
            <a:solidFill>
              <a:srgbClr val="D2D2D2"/>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45" name="Rectangle 44"/>
          <p:cNvSpPr/>
          <p:nvPr/>
        </p:nvSpPr>
        <p:spPr>
          <a:xfrm>
            <a:off x="4389120" y="4187952"/>
            <a:ext cx="3694176" cy="310896"/>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46" name="TextBox 45"/>
          <p:cNvSpPr txBox="1"/>
          <p:nvPr/>
        </p:nvSpPr>
        <p:spPr>
          <a:xfrm>
            <a:off x="4453128" y="4173398"/>
            <a:ext cx="3566160" cy="330860"/>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50" b="1" i="0" u="none" strike="noStrike" kern="1200" cap="none" spc="0" normalizeH="0" baseline="0" noProof="0">
                <a:ln>
                  <a:noFill/>
                </a:ln>
                <a:solidFill>
                  <a:srgbClr val="C19500"/>
                </a:solidFill>
                <a:effectLst/>
                <a:uLnTx/>
                <a:uFillTx/>
                <a:latin typeface="Abadi" panose="020B0604020104020204" pitchFamily="34" charset="0"/>
                <a:ea typeface="+mn-ea"/>
                <a:cs typeface="+mn-cs"/>
              </a:rPr>
              <a:t>Adult Roles</a:t>
            </a:r>
          </a:p>
        </p:txBody>
      </p:sp>
      <p:sp>
        <p:nvSpPr>
          <p:cNvPr id="47" name="TextBox 46"/>
          <p:cNvSpPr txBox="1"/>
          <p:nvPr/>
        </p:nvSpPr>
        <p:spPr>
          <a:xfrm>
            <a:off x="4526280" y="4593719"/>
            <a:ext cx="1234440" cy="249171"/>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dirty="0">
                <a:ln>
                  <a:noFill/>
                </a:ln>
                <a:solidFill>
                  <a:srgbClr val="000000"/>
                </a:solidFill>
                <a:effectLst/>
                <a:uLnTx/>
                <a:uFillTx/>
                <a:latin typeface="Abadi" panose="020B0604020104020204" pitchFamily="34" charset="0"/>
                <a:ea typeface="+mn-ea"/>
                <a:cs typeface="+mn-cs"/>
              </a:rPr>
              <a:t>Circle Facilitator</a:t>
            </a:r>
            <a:r>
              <a:rPr kumimoji="0" lang="en-US" sz="1019" b="1" i="0" u="none" strike="noStrike" kern="1200" cap="none" spc="0" normalizeH="0" baseline="0" noProof="0" dirty="0">
                <a:ln>
                  <a:noFill/>
                </a:ln>
                <a:solidFill>
                  <a:srgbClr val="000000"/>
                </a:solidFill>
                <a:effectLst/>
                <a:uLnTx/>
                <a:uFillTx/>
                <a:latin typeface="Abadi" panose="020B0604020104020204" pitchFamily="34" charset="0"/>
                <a:ea typeface="+mn-ea"/>
                <a:cs typeface="+mn-cs"/>
              </a:rPr>
              <a:t>s</a:t>
            </a:r>
            <a:endParaRPr kumimoji="0" sz="1019" b="1" i="0" u="none" strike="noStrike" kern="1200" cap="none" spc="0" normalizeH="0" baseline="0" noProof="0" dirty="0">
              <a:ln>
                <a:noFill/>
              </a:ln>
              <a:solidFill>
                <a:srgbClr val="000000"/>
              </a:solidFill>
              <a:effectLst/>
              <a:uLnTx/>
              <a:uFillTx/>
              <a:latin typeface="Abadi" panose="020B0604020104020204" pitchFamily="34" charset="0"/>
              <a:ea typeface="+mn-ea"/>
              <a:cs typeface="+mn-cs"/>
            </a:endParaRPr>
          </a:p>
        </p:txBody>
      </p:sp>
      <p:sp>
        <p:nvSpPr>
          <p:cNvPr id="48" name="TextBox 47"/>
          <p:cNvSpPr txBox="1"/>
          <p:nvPr/>
        </p:nvSpPr>
        <p:spPr>
          <a:xfrm>
            <a:off x="5742432" y="4516711"/>
            <a:ext cx="2148840" cy="403187"/>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10" b="0" i="0" u="none" strike="noStrike" kern="1200" cap="none" spc="0" normalizeH="0" baseline="0" noProof="0" dirty="0">
                <a:ln>
                  <a:noFill/>
                </a:ln>
                <a:solidFill>
                  <a:srgbClr val="000000"/>
                </a:solidFill>
                <a:effectLst/>
                <a:uLnTx/>
                <a:uFillTx/>
                <a:latin typeface="Abadi" panose="020B0604020104020204" pitchFamily="34" charset="0"/>
                <a:ea typeface="+mn-ea"/>
                <a:cs typeface="+mn-cs"/>
              </a:rPr>
              <a:t>6 </a:t>
            </a:r>
            <a:r>
              <a:rPr kumimoji="0" sz="1010" b="0" i="0" u="none" strike="noStrike" kern="1200" cap="none" spc="0" normalizeH="0" baseline="0" noProof="0" dirty="0">
                <a:ln>
                  <a:noFill/>
                </a:ln>
                <a:solidFill>
                  <a:srgbClr val="000000"/>
                </a:solidFill>
                <a:effectLst/>
                <a:uLnTx/>
                <a:uFillTx/>
                <a:latin typeface="Abadi" panose="020B0604020104020204" pitchFamily="34" charset="0"/>
                <a:ea typeface="+mn-ea"/>
                <a:cs typeface="+mn-cs"/>
              </a:rPr>
              <a:t>leads prompts and records next steps</a:t>
            </a:r>
          </a:p>
        </p:txBody>
      </p:sp>
      <p:sp>
        <p:nvSpPr>
          <p:cNvPr id="49" name="TextBox 48"/>
          <p:cNvSpPr txBox="1"/>
          <p:nvPr/>
        </p:nvSpPr>
        <p:spPr>
          <a:xfrm>
            <a:off x="4526280" y="4904615"/>
            <a:ext cx="1234440" cy="249171"/>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a:ln>
                  <a:noFill/>
                </a:ln>
                <a:solidFill>
                  <a:srgbClr val="000000"/>
                </a:solidFill>
                <a:effectLst/>
                <a:uLnTx/>
                <a:uFillTx/>
                <a:latin typeface="Abadi" panose="020B0604020104020204" pitchFamily="34" charset="0"/>
                <a:ea typeface="+mn-ea"/>
                <a:cs typeface="+mn-cs"/>
              </a:rPr>
              <a:t>Mentor on Duty</a:t>
            </a:r>
          </a:p>
        </p:txBody>
      </p:sp>
      <p:sp>
        <p:nvSpPr>
          <p:cNvPr id="50" name="TextBox 49"/>
          <p:cNvSpPr txBox="1"/>
          <p:nvPr/>
        </p:nvSpPr>
        <p:spPr>
          <a:xfrm>
            <a:off x="5742432" y="4905320"/>
            <a:ext cx="2148840" cy="247760"/>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10" b="0" i="0" u="none" strike="noStrike" kern="1200" cap="none" spc="0" normalizeH="0" baseline="0" noProof="0" dirty="0">
                <a:ln>
                  <a:noFill/>
                </a:ln>
                <a:solidFill>
                  <a:srgbClr val="000000"/>
                </a:solidFill>
                <a:effectLst/>
                <a:uLnTx/>
                <a:uFillTx/>
                <a:latin typeface="Abadi" panose="020B0604020104020204" pitchFamily="34" charset="0"/>
                <a:ea typeface="+mn-ea"/>
                <a:cs typeface="+mn-cs"/>
              </a:rPr>
              <a:t>supports same-day needs</a:t>
            </a:r>
          </a:p>
        </p:txBody>
      </p:sp>
      <p:sp>
        <p:nvSpPr>
          <p:cNvPr id="51" name="TextBox 50"/>
          <p:cNvSpPr txBox="1"/>
          <p:nvPr/>
        </p:nvSpPr>
        <p:spPr>
          <a:xfrm>
            <a:off x="4526280" y="5215511"/>
            <a:ext cx="1234440" cy="249171"/>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a:ln>
                  <a:noFill/>
                </a:ln>
                <a:solidFill>
                  <a:srgbClr val="000000"/>
                </a:solidFill>
                <a:effectLst/>
                <a:uLnTx/>
                <a:uFillTx/>
                <a:latin typeface="Abadi" panose="020B0604020104020204" pitchFamily="34" charset="0"/>
                <a:ea typeface="+mn-ea"/>
                <a:cs typeface="+mn-cs"/>
              </a:rPr>
              <a:t>Program Staff</a:t>
            </a:r>
          </a:p>
        </p:txBody>
      </p:sp>
      <p:sp>
        <p:nvSpPr>
          <p:cNvPr id="52" name="TextBox 51"/>
          <p:cNvSpPr txBox="1"/>
          <p:nvPr/>
        </p:nvSpPr>
        <p:spPr>
          <a:xfrm>
            <a:off x="5742432" y="5216216"/>
            <a:ext cx="2148840" cy="247760"/>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10" b="0" i="0" u="none" strike="noStrike" kern="1200" cap="none" spc="0" normalizeH="0" baseline="0" noProof="0" dirty="0">
                <a:ln>
                  <a:noFill/>
                </a:ln>
                <a:solidFill>
                  <a:srgbClr val="000000"/>
                </a:solidFill>
                <a:effectLst/>
                <a:uLnTx/>
                <a:uFillTx/>
                <a:latin typeface="Abadi" panose="020B0604020104020204" pitchFamily="34" charset="0"/>
                <a:ea typeface="+mn-ea"/>
                <a:cs typeface="+mn-cs"/>
              </a:rPr>
              <a:t>documents and follows up</a:t>
            </a:r>
          </a:p>
        </p:txBody>
      </p:sp>
      <p:sp>
        <p:nvSpPr>
          <p:cNvPr id="53" name="TextBox 52"/>
          <p:cNvSpPr txBox="1"/>
          <p:nvPr/>
        </p:nvSpPr>
        <p:spPr>
          <a:xfrm>
            <a:off x="4526280" y="5526407"/>
            <a:ext cx="1234440" cy="249171"/>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a:ln>
                  <a:noFill/>
                </a:ln>
                <a:solidFill>
                  <a:srgbClr val="000000"/>
                </a:solidFill>
                <a:effectLst/>
                <a:uLnTx/>
                <a:uFillTx/>
                <a:latin typeface="Abadi" panose="020B0604020104020204" pitchFamily="34" charset="0"/>
                <a:ea typeface="+mn-ea"/>
                <a:cs typeface="+mn-cs"/>
              </a:rPr>
              <a:t>Peer Leaders</a:t>
            </a:r>
          </a:p>
        </p:txBody>
      </p:sp>
      <p:sp>
        <p:nvSpPr>
          <p:cNvPr id="54" name="TextBox 53"/>
          <p:cNvSpPr txBox="1"/>
          <p:nvPr/>
        </p:nvSpPr>
        <p:spPr>
          <a:xfrm>
            <a:off x="5742432" y="5527112"/>
            <a:ext cx="2148840" cy="247760"/>
          </a:xfrm>
          <a:prstGeom prst="rect">
            <a:avLst/>
          </a:prstGeom>
          <a:noFill/>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10" b="0" i="0" u="none" strike="noStrike" kern="1200" cap="none" spc="0" normalizeH="0" baseline="0" noProof="0" dirty="0">
                <a:ln>
                  <a:noFill/>
                </a:ln>
                <a:solidFill>
                  <a:srgbClr val="000000"/>
                </a:solidFill>
                <a:effectLst/>
                <a:uLnTx/>
                <a:uFillTx/>
                <a:latin typeface="Abadi" panose="020B0604020104020204" pitchFamily="34" charset="0"/>
                <a:ea typeface="+mn-ea"/>
                <a:cs typeface="+mn-cs"/>
              </a:rPr>
              <a:t>model skills under adult supervision</a:t>
            </a:r>
          </a:p>
        </p:txBody>
      </p:sp>
      <p:sp>
        <p:nvSpPr>
          <p:cNvPr id="55" name="Rectangle 54"/>
          <p:cNvSpPr/>
          <p:nvPr/>
        </p:nvSpPr>
        <p:spPr>
          <a:xfrm>
            <a:off x="8321040" y="4114800"/>
            <a:ext cx="3566160" cy="1783080"/>
          </a:xfrm>
          <a:prstGeom prst="rect">
            <a:avLst/>
          </a:prstGeom>
          <a:solidFill>
            <a:srgbClr val="000000"/>
          </a:solidFill>
          <a:ln w="17780">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56" name="Rectangle 55"/>
          <p:cNvSpPr/>
          <p:nvPr/>
        </p:nvSpPr>
        <p:spPr>
          <a:xfrm>
            <a:off x="8366760" y="4160520"/>
            <a:ext cx="3474720" cy="1691639"/>
          </a:xfrm>
          <a:prstGeom prst="rect">
            <a:avLst/>
          </a:prstGeom>
          <a:solidFill>
            <a:srgbClr val="000000"/>
          </a:solidFill>
          <a:ln w="9525">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57" name="TextBox 56"/>
          <p:cNvSpPr txBox="1"/>
          <p:nvPr/>
        </p:nvSpPr>
        <p:spPr>
          <a:xfrm>
            <a:off x="8503919" y="4230571"/>
            <a:ext cx="3200400" cy="326243"/>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20" b="1" i="0" u="none" strike="noStrike" kern="1200" cap="none" spc="0" normalizeH="0" baseline="0" noProof="0">
                <a:ln>
                  <a:noFill/>
                </a:ln>
                <a:solidFill>
                  <a:srgbClr val="C19500"/>
                </a:solidFill>
                <a:effectLst/>
                <a:uLnTx/>
                <a:uFillTx/>
                <a:latin typeface="Abadi" panose="020B0604020104020204" pitchFamily="34" charset="0"/>
                <a:ea typeface="+mn-ea"/>
                <a:cs typeface="+mn-cs"/>
              </a:rPr>
              <a:t>CORE BOUNDARY</a:t>
            </a:r>
          </a:p>
        </p:txBody>
      </p:sp>
      <p:sp>
        <p:nvSpPr>
          <p:cNvPr id="58" name="TextBox 57"/>
          <p:cNvSpPr txBox="1"/>
          <p:nvPr/>
        </p:nvSpPr>
        <p:spPr>
          <a:xfrm>
            <a:off x="8549640" y="4524804"/>
            <a:ext cx="3108960" cy="935641"/>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370" b="1" i="0" u="none" strike="noStrike" kern="1200" cap="none" spc="0" normalizeH="0" baseline="0" noProof="0">
                <a:ln>
                  <a:noFill/>
                </a:ln>
                <a:solidFill>
                  <a:srgbClr val="FFFFFF"/>
                </a:solidFill>
                <a:effectLst/>
                <a:uLnTx/>
                <a:uFillTx/>
                <a:latin typeface="Abadi" panose="020B0604020104020204" pitchFamily="34" charset="0"/>
                <a:ea typeface="+mn-ea"/>
                <a:cs typeface="+mn-cs"/>
              </a:rPr>
              <a:t>A circle supports reflection.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370" b="1" i="0" u="none" strike="noStrike" kern="1200" cap="none" spc="0" normalizeH="0" baseline="0" noProof="0">
                <a:ln>
                  <a:noFill/>
                </a:ln>
                <a:solidFill>
                  <a:srgbClr val="FFFFFF"/>
                </a:solidFill>
                <a:effectLst/>
                <a:uLnTx/>
                <a:uFillTx/>
                <a:latin typeface="Abadi" panose="020B0604020104020204" pitchFamily="34" charset="0"/>
                <a:ea typeface="+mn-ea"/>
                <a:cs typeface="+mn-cs"/>
              </a:rPr>
              <a:t>It is not a private caseload,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370" b="1" i="0" u="none" strike="noStrike" kern="1200" cap="none" spc="0" normalizeH="0" baseline="0" noProof="0">
                <a:ln>
                  <a:noFill/>
                </a:ln>
                <a:solidFill>
                  <a:srgbClr val="FFFFFF"/>
                </a:solidFill>
                <a:effectLst/>
                <a:uLnTx/>
                <a:uFillTx/>
                <a:latin typeface="Abadi" panose="020B0604020104020204" pitchFamily="34" charset="0"/>
                <a:ea typeface="+mn-ea"/>
                <a:cs typeface="+mn-cs"/>
              </a:rPr>
              <a:t>individual match,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sz="1370" b="1" i="0" u="none" strike="noStrike" kern="1200" cap="none" spc="0" normalizeH="0" baseline="0" noProof="0">
                <a:ln>
                  <a:noFill/>
                </a:ln>
                <a:solidFill>
                  <a:srgbClr val="FFFFFF"/>
                </a:solidFill>
                <a:effectLst/>
                <a:uLnTx/>
                <a:uFillTx/>
                <a:latin typeface="Abadi" panose="020B0604020104020204" pitchFamily="34" charset="0"/>
                <a:ea typeface="+mn-ea"/>
                <a:cs typeface="+mn-cs"/>
              </a:rPr>
              <a:t>or another presentation.</a:t>
            </a:r>
          </a:p>
        </p:txBody>
      </p:sp>
      <p:sp>
        <p:nvSpPr>
          <p:cNvPr id="59" name="TextBox 58"/>
          <p:cNvSpPr txBox="1"/>
          <p:nvPr/>
        </p:nvSpPr>
        <p:spPr>
          <a:xfrm>
            <a:off x="8540496" y="5418064"/>
            <a:ext cx="3127248" cy="264688"/>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120" b="1" i="0" u="none" strike="noStrike" kern="1200" cap="none" spc="0" normalizeH="0" baseline="0" noProof="0">
                <a:ln>
                  <a:noFill/>
                </a:ln>
                <a:solidFill>
                  <a:srgbClr val="C19500"/>
                </a:solidFill>
                <a:effectLst/>
                <a:uLnTx/>
                <a:uFillTx/>
                <a:latin typeface="Abadi" panose="020B0604020104020204" pitchFamily="34" charset="0"/>
                <a:ea typeface="+mn-ea"/>
                <a:cs typeface="+mn-cs"/>
              </a:rPr>
              <a:t>ACTION + SUPPORT + FOLLOW-UP</a:t>
            </a:r>
          </a:p>
        </p:txBody>
      </p:sp>
      <p:sp>
        <p:nvSpPr>
          <p:cNvPr id="60" name="Rectangle 59"/>
          <p:cNvSpPr/>
          <p:nvPr/>
        </p:nvSpPr>
        <p:spPr>
          <a:xfrm>
            <a:off x="0" y="6272784"/>
            <a:ext cx="12191695" cy="347472"/>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61" name="Rectangle 60"/>
          <p:cNvSpPr/>
          <p:nvPr/>
        </p:nvSpPr>
        <p:spPr>
          <a:xfrm>
            <a:off x="685800" y="6428232"/>
            <a:ext cx="3337560" cy="9144"/>
          </a:xfrm>
          <a:prstGeom prst="rect">
            <a:avLst/>
          </a:prstGeom>
          <a:solidFill>
            <a:srgbClr val="C19500"/>
          </a:solidFill>
          <a:ln>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62" name="Rectangle 61"/>
          <p:cNvSpPr/>
          <p:nvPr/>
        </p:nvSpPr>
        <p:spPr>
          <a:xfrm>
            <a:off x="8183879" y="6428232"/>
            <a:ext cx="3063240" cy="9144"/>
          </a:xfrm>
          <a:prstGeom prst="rect">
            <a:avLst/>
          </a:prstGeom>
          <a:solidFill>
            <a:srgbClr val="C19500"/>
          </a:solidFill>
          <a:ln>
            <a:solidFill>
              <a:srgbClr val="C195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a typeface="+mn-ea"/>
              <a:cs typeface="+mn-cs"/>
            </a:endParaRPr>
          </a:p>
        </p:txBody>
      </p:sp>
      <p:sp>
        <p:nvSpPr>
          <p:cNvPr id="63" name="TextBox 62"/>
          <p:cNvSpPr txBox="1"/>
          <p:nvPr/>
        </p:nvSpPr>
        <p:spPr>
          <a:xfrm>
            <a:off x="4160520" y="6285886"/>
            <a:ext cx="3867912" cy="284693"/>
          </a:xfrm>
          <a:prstGeom prst="rect">
            <a:avLst/>
          </a:prstGeom>
          <a:noFill/>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250" b="1" i="0" u="none" strike="noStrike" kern="1200" cap="none" spc="0" normalizeH="0" baseline="0" noProof="0">
                <a:ln>
                  <a:noFill/>
                </a:ln>
                <a:solidFill>
                  <a:srgbClr val="C19500"/>
                </a:solidFill>
                <a:effectLst/>
                <a:uLnTx/>
                <a:uFillTx/>
                <a:latin typeface="Abadi" panose="020B0604020104020204" pitchFamily="34" charset="0"/>
                <a:ea typeface="+mn-ea"/>
                <a:cs typeface="+mn-cs"/>
              </a:rPr>
              <a:t>LEADERSHIP  •  EXCELLENCE  •  IMPACT</a:t>
            </a:r>
          </a:p>
        </p:txBody>
      </p:sp>
      <p:pic>
        <p:nvPicPr>
          <p:cNvPr id="2" name="Image 0" descr="/mnt/data/strategic_plan_assets/elmp.png">
            <a:extLst>
              <a:ext uri="{FF2B5EF4-FFF2-40B4-BE49-F238E27FC236}">
                <a16:creationId xmlns:a16="http://schemas.microsoft.com/office/drawing/2014/main" id="{E9F49528-F503-998B-578D-261D321E0EBE}"/>
              </a:ext>
            </a:extLst>
          </p:cNvPr>
          <p:cNvPicPr>
            <a:picLocks noChangeAspect="1"/>
          </p:cNvPicPr>
          <p:nvPr/>
        </p:nvPicPr>
        <p:blipFill>
          <a:blip r:embed="rId2"/>
          <a:stretch>
            <a:fillRect/>
          </a:stretch>
        </p:blipFill>
        <p:spPr>
          <a:xfrm>
            <a:off x="10927080" y="221100"/>
            <a:ext cx="1086860" cy="10868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TextBox 1"/>
          <p:cNvSpPr txBox="1"/>
          <p:nvPr/>
        </p:nvSpPr>
        <p:spPr>
          <a:xfrm>
            <a:off x="457200" y="201168"/>
            <a:ext cx="2377440" cy="22860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A5750E"/>
                </a:solidFill>
                <a:effectLst/>
                <a:uLnTx/>
                <a:uFillTx/>
                <a:latin typeface="Aptos"/>
                <a:ea typeface="+mn-ea"/>
                <a:cs typeface="+mn-cs"/>
              </a:rPr>
              <a:t>PILLAR 1 | BUILD LEADERS</a:t>
            </a:r>
          </a:p>
        </p:txBody>
      </p:sp>
      <p:sp>
        <p:nvSpPr>
          <p:cNvPr id="3" name="TextBox 2"/>
          <p:cNvSpPr txBox="1"/>
          <p:nvPr/>
        </p:nvSpPr>
        <p:spPr>
          <a:xfrm>
            <a:off x="457200" y="530352"/>
            <a:ext cx="11247120" cy="54864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800" b="1" i="0" u="none" strike="noStrike" kern="1200" cap="none" spc="0" normalizeH="0" baseline="0" noProof="0">
                <a:ln>
                  <a:noFill/>
                </a:ln>
                <a:solidFill>
                  <a:srgbClr val="141414"/>
                </a:solidFill>
                <a:effectLst/>
                <a:uLnTx/>
                <a:uFillTx/>
                <a:latin typeface="Aptos"/>
                <a:ea typeface="+mn-ea"/>
                <a:cs typeface="+mn-cs"/>
              </a:rPr>
              <a:t>ELMP develops leaders through one connected eight-month journey</a:t>
            </a:r>
          </a:p>
        </p:txBody>
      </p:sp>
      <p:sp>
        <p:nvSpPr>
          <p:cNvPr id="4" name="Rectangle 3"/>
          <p:cNvSpPr/>
          <p:nvPr/>
        </p:nvSpPr>
        <p:spPr>
          <a:xfrm>
            <a:off x="457200" y="1124712"/>
            <a:ext cx="10972800" cy="22860"/>
          </a:xfrm>
          <a:prstGeom prst="rect">
            <a:avLst/>
          </a:prstGeom>
          <a:solidFill>
            <a:srgbClr val="A5750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457200" y="1225296"/>
            <a:ext cx="10972800" cy="2743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626262"/>
                </a:solidFill>
                <a:effectLst/>
                <a:uLnTx/>
                <a:uFillTx/>
                <a:latin typeface="Aptos"/>
                <a:ea typeface="+mn-ea"/>
                <a:cs typeface="+mn-cs"/>
              </a:rPr>
              <a:t>Ages 8-17  |  October-May  |  Second-Saturday Success Seminars  |  Fourth-Saturday Leadership Application</a:t>
            </a:r>
          </a:p>
        </p:txBody>
      </p:sp>
      <p:sp>
        <p:nvSpPr>
          <p:cNvPr id="6" name="TextBox 5"/>
          <p:cNvSpPr txBox="1"/>
          <p:nvPr/>
        </p:nvSpPr>
        <p:spPr>
          <a:xfrm>
            <a:off x="1047423" y="1825596"/>
            <a:ext cx="2651760" cy="5029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3400" b="1" i="0" u="none" strike="noStrike" kern="1200" cap="none" spc="0" normalizeH="0" baseline="0" noProof="0" dirty="0">
                <a:ln>
                  <a:noFill/>
                </a:ln>
                <a:solidFill>
                  <a:srgbClr val="A5750E"/>
                </a:solidFill>
                <a:effectLst/>
                <a:uLnTx/>
                <a:uFillTx/>
                <a:latin typeface="Aptos"/>
                <a:ea typeface="+mn-ea"/>
                <a:cs typeface="+mn-cs"/>
              </a:rPr>
              <a:t>40</a:t>
            </a:r>
          </a:p>
        </p:txBody>
      </p:sp>
      <p:sp>
        <p:nvSpPr>
          <p:cNvPr id="7" name="TextBox 6"/>
          <p:cNvSpPr txBox="1"/>
          <p:nvPr/>
        </p:nvSpPr>
        <p:spPr>
          <a:xfrm>
            <a:off x="1047423" y="2351162"/>
            <a:ext cx="2651760" cy="34747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141414"/>
                </a:solidFill>
                <a:effectLst/>
                <a:uLnTx/>
                <a:uFillTx/>
                <a:latin typeface="Aptos"/>
                <a:ea typeface="+mn-ea"/>
                <a:cs typeface="+mn-cs"/>
              </a:rPr>
              <a:t>Committed Esquires</a:t>
            </a:r>
          </a:p>
        </p:txBody>
      </p:sp>
      <p:sp>
        <p:nvSpPr>
          <p:cNvPr id="8" name="TextBox 7"/>
          <p:cNvSpPr txBox="1"/>
          <p:nvPr/>
        </p:nvSpPr>
        <p:spPr>
          <a:xfrm>
            <a:off x="4522143" y="1825596"/>
            <a:ext cx="2743200" cy="5029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3400" b="1" i="0" u="none" strike="noStrike" kern="1200" cap="none" spc="0" normalizeH="0" baseline="0" noProof="0">
                <a:ln>
                  <a:noFill/>
                </a:ln>
                <a:solidFill>
                  <a:srgbClr val="A5750E"/>
                </a:solidFill>
                <a:effectLst/>
                <a:uLnTx/>
                <a:uFillTx/>
                <a:latin typeface="Aptos"/>
                <a:ea typeface="+mn-ea"/>
                <a:cs typeface="+mn-cs"/>
              </a:rPr>
              <a:t>8</a:t>
            </a:r>
          </a:p>
        </p:txBody>
      </p:sp>
      <p:sp>
        <p:nvSpPr>
          <p:cNvPr id="9" name="TextBox 8"/>
          <p:cNvSpPr txBox="1"/>
          <p:nvPr/>
        </p:nvSpPr>
        <p:spPr>
          <a:xfrm>
            <a:off x="4522143" y="2351162"/>
            <a:ext cx="2743200" cy="34747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a:ln>
                  <a:noFill/>
                </a:ln>
                <a:solidFill>
                  <a:srgbClr val="141414"/>
                </a:solidFill>
                <a:effectLst/>
                <a:uLnTx/>
                <a:uFillTx/>
                <a:latin typeface="Aptos"/>
                <a:ea typeface="+mn-ea"/>
                <a:cs typeface="+mn-cs"/>
              </a:rPr>
              <a:t>Monthly Leadership Themes</a:t>
            </a:r>
          </a:p>
        </p:txBody>
      </p:sp>
      <p:sp>
        <p:nvSpPr>
          <p:cNvPr id="10" name="TextBox 9"/>
          <p:cNvSpPr txBox="1"/>
          <p:nvPr/>
        </p:nvSpPr>
        <p:spPr>
          <a:xfrm>
            <a:off x="8454063" y="1825596"/>
            <a:ext cx="2651760" cy="5029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3400" b="1" i="0" u="none" strike="noStrike" kern="1200" cap="none" spc="0" normalizeH="0" baseline="0" noProof="0">
                <a:ln>
                  <a:noFill/>
                </a:ln>
                <a:solidFill>
                  <a:srgbClr val="A5750E"/>
                </a:solidFill>
                <a:effectLst/>
                <a:uLnTx/>
                <a:uFillTx/>
                <a:latin typeface="Aptos"/>
                <a:ea typeface="+mn-ea"/>
                <a:cs typeface="+mn-cs"/>
              </a:rPr>
              <a:t>5</a:t>
            </a:r>
          </a:p>
        </p:txBody>
      </p:sp>
      <p:sp>
        <p:nvSpPr>
          <p:cNvPr id="11" name="TextBox 10"/>
          <p:cNvSpPr txBox="1"/>
          <p:nvPr/>
        </p:nvSpPr>
        <p:spPr>
          <a:xfrm>
            <a:off x="8454063" y="2351162"/>
            <a:ext cx="2651760" cy="34747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dirty="0">
                <a:ln>
                  <a:noFill/>
                </a:ln>
                <a:solidFill>
                  <a:srgbClr val="141414"/>
                </a:solidFill>
                <a:effectLst/>
                <a:uLnTx/>
                <a:uFillTx/>
                <a:latin typeface="Aptos"/>
                <a:ea typeface="+mn-ea"/>
                <a:cs typeface="+mn-cs"/>
              </a:rPr>
              <a:t>Success Goal Areas</a:t>
            </a:r>
          </a:p>
        </p:txBody>
      </p:sp>
      <p:sp>
        <p:nvSpPr>
          <p:cNvPr id="12" name="Rectangle 11"/>
          <p:cNvSpPr/>
          <p:nvPr/>
        </p:nvSpPr>
        <p:spPr>
          <a:xfrm>
            <a:off x="3973503" y="2099916"/>
            <a:ext cx="18288" cy="731520"/>
          </a:xfrm>
          <a:prstGeom prst="rect">
            <a:avLst/>
          </a:prstGeom>
          <a:solidFill>
            <a:srgbClr val="D7D1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p:nvPr/>
        </p:nvSpPr>
        <p:spPr>
          <a:xfrm>
            <a:off x="7813983" y="2099916"/>
            <a:ext cx="18288" cy="731520"/>
          </a:xfrm>
          <a:prstGeom prst="rect">
            <a:avLst/>
          </a:prstGeom>
          <a:solidFill>
            <a:srgbClr val="D7D1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557349" y="3108760"/>
            <a:ext cx="4206240" cy="18288"/>
          </a:xfrm>
          <a:prstGeom prst="rect">
            <a:avLst/>
          </a:prstGeom>
          <a:solidFill>
            <a:srgbClr val="A5750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4625123" y="2929598"/>
            <a:ext cx="3071076" cy="35394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700" b="1" i="0" u="none" strike="noStrike" kern="1200" cap="none" spc="0" normalizeH="0" baseline="0" noProof="0" dirty="0">
                <a:ln>
                  <a:noFill/>
                </a:ln>
                <a:solidFill>
                  <a:srgbClr val="A5750E"/>
                </a:solidFill>
                <a:effectLst/>
                <a:uLnTx/>
                <a:uFillTx/>
                <a:latin typeface="Aptos"/>
                <a:ea typeface="+mn-ea"/>
                <a:cs typeface="+mn-cs"/>
              </a:rPr>
              <a:t>HOW THE PROGRAM WORKS</a:t>
            </a:r>
          </a:p>
        </p:txBody>
      </p:sp>
      <p:sp>
        <p:nvSpPr>
          <p:cNvPr id="16" name="Rectangle 15"/>
          <p:cNvSpPr/>
          <p:nvPr/>
        </p:nvSpPr>
        <p:spPr>
          <a:xfrm>
            <a:off x="7598228" y="3108760"/>
            <a:ext cx="3977639" cy="18288"/>
          </a:xfrm>
          <a:prstGeom prst="rect">
            <a:avLst/>
          </a:prstGeom>
          <a:solidFill>
            <a:srgbClr val="A5750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ounded Rectangle 16"/>
          <p:cNvSpPr/>
          <p:nvPr/>
        </p:nvSpPr>
        <p:spPr>
          <a:xfrm>
            <a:off x="526869" y="3458614"/>
            <a:ext cx="2606040" cy="1143000"/>
          </a:xfrm>
          <a:prstGeom prst="roundRect">
            <a:avLst/>
          </a:prstGeom>
          <a:solidFill>
            <a:srgbClr val="FCFBF8"/>
          </a:solidFill>
          <a:ln w="12700">
            <a:solidFill>
              <a:srgbClr val="D7D1C8"/>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673173" y="3568342"/>
            <a:ext cx="2313432" cy="2560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41414"/>
                </a:solidFill>
                <a:effectLst/>
                <a:uLnTx/>
                <a:uFillTx/>
                <a:latin typeface="Aptos"/>
                <a:ea typeface="+mn-ea"/>
                <a:cs typeface="+mn-cs"/>
              </a:rPr>
              <a:t>Learn</a:t>
            </a:r>
          </a:p>
        </p:txBody>
      </p:sp>
      <p:sp>
        <p:nvSpPr>
          <p:cNvPr id="19" name="TextBox 18"/>
          <p:cNvSpPr txBox="1"/>
          <p:nvPr/>
        </p:nvSpPr>
        <p:spPr>
          <a:xfrm>
            <a:off x="673173" y="3879238"/>
            <a:ext cx="2313432" cy="64922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0" i="0" u="none" strike="noStrike" kern="1200" cap="none" spc="0" normalizeH="0" baseline="0" noProof="0">
                <a:ln>
                  <a:noFill/>
                </a:ln>
                <a:solidFill>
                  <a:srgbClr val="626262"/>
                </a:solidFill>
                <a:effectLst/>
                <a:uLnTx/>
                <a:uFillTx/>
                <a:latin typeface="Aptos"/>
                <a:ea typeface="+mn-ea"/>
                <a:cs typeface="+mn-cs"/>
              </a:rPr>
              <a:t>Success Seminars plus History &amp; Identity sessions</a:t>
            </a:r>
          </a:p>
        </p:txBody>
      </p:sp>
      <p:sp>
        <p:nvSpPr>
          <p:cNvPr id="20" name="Rounded Rectangle 19"/>
          <p:cNvSpPr/>
          <p:nvPr/>
        </p:nvSpPr>
        <p:spPr>
          <a:xfrm>
            <a:off x="3361509" y="3458614"/>
            <a:ext cx="2606040" cy="1143000"/>
          </a:xfrm>
          <a:prstGeom prst="roundRect">
            <a:avLst/>
          </a:prstGeom>
          <a:solidFill>
            <a:srgbClr val="FCFBF8"/>
          </a:solidFill>
          <a:ln w="12700">
            <a:solidFill>
              <a:srgbClr val="D7D1C8"/>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TextBox 20"/>
          <p:cNvSpPr txBox="1"/>
          <p:nvPr/>
        </p:nvSpPr>
        <p:spPr>
          <a:xfrm>
            <a:off x="3507813" y="3568342"/>
            <a:ext cx="2313432" cy="2560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41414"/>
                </a:solidFill>
                <a:effectLst/>
                <a:uLnTx/>
                <a:uFillTx/>
                <a:latin typeface="Aptos"/>
                <a:ea typeface="+mn-ea"/>
                <a:cs typeface="+mn-cs"/>
              </a:rPr>
              <a:t>Support</a:t>
            </a:r>
          </a:p>
        </p:txBody>
      </p:sp>
      <p:sp>
        <p:nvSpPr>
          <p:cNvPr id="22" name="TextBox 21"/>
          <p:cNvSpPr txBox="1"/>
          <p:nvPr/>
        </p:nvSpPr>
        <p:spPr>
          <a:xfrm>
            <a:off x="3507813" y="3879238"/>
            <a:ext cx="2313432" cy="64922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0" i="0" u="none" strike="noStrike" kern="1200" cap="none" spc="0" normalizeH="0" baseline="0" noProof="0">
                <a:ln>
                  <a:noFill/>
                </a:ln>
                <a:solidFill>
                  <a:srgbClr val="626262"/>
                </a:solidFill>
                <a:effectLst/>
                <a:uLnTx/>
                <a:uFillTx/>
                <a:latin typeface="Aptos"/>
                <a:ea typeface="+mn-ea"/>
                <a:cs typeface="+mn-cs"/>
              </a:rPr>
              <a:t>Mentoring, family engagement, and staff follow-up</a:t>
            </a:r>
          </a:p>
        </p:txBody>
      </p:sp>
      <p:sp>
        <p:nvSpPr>
          <p:cNvPr id="23" name="Rounded Rectangle 22"/>
          <p:cNvSpPr/>
          <p:nvPr/>
        </p:nvSpPr>
        <p:spPr>
          <a:xfrm>
            <a:off x="6196149" y="3458614"/>
            <a:ext cx="2606040" cy="1143000"/>
          </a:xfrm>
          <a:prstGeom prst="roundRect">
            <a:avLst/>
          </a:prstGeom>
          <a:solidFill>
            <a:srgbClr val="FCFBF8"/>
          </a:solidFill>
          <a:ln w="12700">
            <a:solidFill>
              <a:srgbClr val="D7D1C8"/>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TextBox 23"/>
          <p:cNvSpPr txBox="1"/>
          <p:nvPr/>
        </p:nvSpPr>
        <p:spPr>
          <a:xfrm>
            <a:off x="6342453" y="3568342"/>
            <a:ext cx="2313432" cy="2560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41414"/>
                </a:solidFill>
                <a:effectLst/>
                <a:uLnTx/>
                <a:uFillTx/>
                <a:latin typeface="Aptos"/>
                <a:ea typeface="+mn-ea"/>
                <a:cs typeface="+mn-cs"/>
              </a:rPr>
              <a:t>Apply</a:t>
            </a:r>
          </a:p>
        </p:txBody>
      </p:sp>
      <p:sp>
        <p:nvSpPr>
          <p:cNvPr id="25" name="TextBox 24"/>
          <p:cNvSpPr txBox="1"/>
          <p:nvPr/>
        </p:nvSpPr>
        <p:spPr>
          <a:xfrm>
            <a:off x="6342453" y="3879238"/>
            <a:ext cx="2313432" cy="64922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0" i="0" u="none" strike="noStrike" kern="1200" cap="none" spc="0" normalizeH="0" baseline="0" noProof="0">
                <a:ln>
                  <a:noFill/>
                </a:ln>
                <a:solidFill>
                  <a:srgbClr val="626262"/>
                </a:solidFill>
                <a:effectLst/>
                <a:uLnTx/>
                <a:uFillTx/>
                <a:latin typeface="Aptos"/>
                <a:ea typeface="+mn-ea"/>
                <a:cs typeface="+mn-cs"/>
              </a:rPr>
              <a:t>Service, civic learning, academics, and career readiness</a:t>
            </a:r>
          </a:p>
        </p:txBody>
      </p:sp>
      <p:sp>
        <p:nvSpPr>
          <p:cNvPr id="26" name="Rounded Rectangle 25"/>
          <p:cNvSpPr/>
          <p:nvPr/>
        </p:nvSpPr>
        <p:spPr>
          <a:xfrm>
            <a:off x="9030789" y="3458614"/>
            <a:ext cx="2606040" cy="1143000"/>
          </a:xfrm>
          <a:prstGeom prst="roundRect">
            <a:avLst/>
          </a:prstGeom>
          <a:solidFill>
            <a:srgbClr val="FCFBF8"/>
          </a:solidFill>
          <a:ln w="12700">
            <a:solidFill>
              <a:srgbClr val="D7D1C8"/>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27" name="TextBox 26"/>
          <p:cNvSpPr txBox="1"/>
          <p:nvPr/>
        </p:nvSpPr>
        <p:spPr>
          <a:xfrm>
            <a:off x="9177093" y="3568342"/>
            <a:ext cx="2313432" cy="2560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41414"/>
                </a:solidFill>
                <a:effectLst/>
                <a:uLnTx/>
                <a:uFillTx/>
                <a:latin typeface="Aptos"/>
                <a:ea typeface="+mn-ea"/>
                <a:cs typeface="+mn-cs"/>
              </a:rPr>
              <a:t>Recognize</a:t>
            </a:r>
          </a:p>
        </p:txBody>
      </p:sp>
      <p:sp>
        <p:nvSpPr>
          <p:cNvPr id="28" name="TextBox 27"/>
          <p:cNvSpPr txBox="1"/>
          <p:nvPr/>
        </p:nvSpPr>
        <p:spPr>
          <a:xfrm>
            <a:off x="9177093" y="3879238"/>
            <a:ext cx="2313432" cy="64922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50" b="0" i="0" u="none" strike="noStrike" kern="1200" cap="none" spc="0" normalizeH="0" baseline="0" noProof="0">
                <a:ln>
                  <a:noFill/>
                </a:ln>
                <a:solidFill>
                  <a:srgbClr val="626262"/>
                </a:solidFill>
                <a:effectLst/>
                <a:uLnTx/>
                <a:uFillTx/>
                <a:latin typeface="Aptos"/>
                <a:ea typeface="+mn-ea"/>
                <a:cs typeface="+mn-cs"/>
              </a:rPr>
              <a:t>Badges, certificates, jackets, and celebration</a:t>
            </a:r>
          </a:p>
        </p:txBody>
      </p:sp>
      <p:sp>
        <p:nvSpPr>
          <p:cNvPr id="29" name="Rounded Rectangle 28"/>
          <p:cNvSpPr/>
          <p:nvPr/>
        </p:nvSpPr>
        <p:spPr>
          <a:xfrm>
            <a:off x="435864" y="4848502"/>
            <a:ext cx="2743200" cy="868680"/>
          </a:xfrm>
          <a:prstGeom prst="roundRect">
            <a:avLst/>
          </a:prstGeom>
          <a:solidFill>
            <a:srgbClr val="FFFFFF"/>
          </a:solidFill>
          <a:ln w="15240">
            <a:solidFill>
              <a:srgbClr val="A5750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0" name="Oval 29"/>
          <p:cNvSpPr/>
          <p:nvPr/>
        </p:nvSpPr>
        <p:spPr>
          <a:xfrm>
            <a:off x="573024" y="4985662"/>
            <a:ext cx="411480" cy="411480"/>
          </a:xfrm>
          <a:prstGeom prst="ellipse">
            <a:avLst/>
          </a:prstGeom>
          <a:solidFill>
            <a:srgbClr val="1414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TextBox 30"/>
          <p:cNvSpPr txBox="1"/>
          <p:nvPr/>
        </p:nvSpPr>
        <p:spPr>
          <a:xfrm>
            <a:off x="1094232" y="4939942"/>
            <a:ext cx="1965960" cy="2560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41414"/>
                </a:solidFill>
                <a:effectLst/>
                <a:uLnTx/>
                <a:uFillTx/>
                <a:latin typeface="Aptos"/>
                <a:ea typeface="+mn-ea"/>
                <a:cs typeface="+mn-cs"/>
              </a:rPr>
              <a:t>Belong</a:t>
            </a:r>
          </a:p>
        </p:txBody>
      </p:sp>
      <p:sp>
        <p:nvSpPr>
          <p:cNvPr id="32" name="TextBox 31"/>
          <p:cNvSpPr txBox="1"/>
          <p:nvPr/>
        </p:nvSpPr>
        <p:spPr>
          <a:xfrm>
            <a:off x="1094232" y="5214262"/>
            <a:ext cx="1965960" cy="20116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50" b="0" i="0" u="none" strike="noStrike" kern="1200" cap="none" spc="0" normalizeH="0" baseline="0" noProof="0">
                <a:ln>
                  <a:noFill/>
                </a:ln>
                <a:solidFill>
                  <a:srgbClr val="626262"/>
                </a:solidFill>
                <a:effectLst/>
                <a:uLnTx/>
                <a:uFillTx/>
                <a:latin typeface="Aptos"/>
                <a:ea typeface="+mn-ea"/>
                <a:cs typeface="+mn-cs"/>
              </a:rPr>
              <a:t>Oct 2026</a:t>
            </a:r>
          </a:p>
        </p:txBody>
      </p:sp>
      <p:sp>
        <p:nvSpPr>
          <p:cNvPr id="33" name="Rounded Rectangle 32"/>
          <p:cNvSpPr/>
          <p:nvPr/>
        </p:nvSpPr>
        <p:spPr>
          <a:xfrm>
            <a:off x="3288792" y="4848502"/>
            <a:ext cx="2743200" cy="868680"/>
          </a:xfrm>
          <a:prstGeom prst="roundRect">
            <a:avLst/>
          </a:prstGeom>
          <a:solidFill>
            <a:srgbClr val="FFFFFF"/>
          </a:solidFill>
          <a:ln w="15240">
            <a:solidFill>
              <a:srgbClr val="A5750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4" name="Oval 33"/>
          <p:cNvSpPr/>
          <p:nvPr/>
        </p:nvSpPr>
        <p:spPr>
          <a:xfrm>
            <a:off x="3425952" y="4985662"/>
            <a:ext cx="411480" cy="411480"/>
          </a:xfrm>
          <a:prstGeom prst="ellipse">
            <a:avLst/>
          </a:prstGeom>
          <a:solidFill>
            <a:srgbClr val="1414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5" name="TextBox 34"/>
          <p:cNvSpPr txBox="1"/>
          <p:nvPr/>
        </p:nvSpPr>
        <p:spPr>
          <a:xfrm>
            <a:off x="3947160" y="4939942"/>
            <a:ext cx="1965960" cy="2560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41414"/>
                </a:solidFill>
                <a:effectLst/>
                <a:uLnTx/>
                <a:uFillTx/>
                <a:latin typeface="Aptos"/>
                <a:ea typeface="+mn-ea"/>
                <a:cs typeface="+mn-cs"/>
              </a:rPr>
              <a:t>Prepare</a:t>
            </a:r>
          </a:p>
        </p:txBody>
      </p:sp>
      <p:sp>
        <p:nvSpPr>
          <p:cNvPr id="36" name="TextBox 35"/>
          <p:cNvSpPr txBox="1"/>
          <p:nvPr/>
        </p:nvSpPr>
        <p:spPr>
          <a:xfrm>
            <a:off x="3947160" y="5214262"/>
            <a:ext cx="1965960" cy="20116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50" b="0" i="0" u="none" strike="noStrike" kern="1200" cap="none" spc="0" normalizeH="0" baseline="0" noProof="0">
                <a:ln>
                  <a:noFill/>
                </a:ln>
                <a:solidFill>
                  <a:srgbClr val="626262"/>
                </a:solidFill>
                <a:effectLst/>
                <a:uLnTx/>
                <a:uFillTx/>
                <a:latin typeface="Aptos"/>
                <a:ea typeface="+mn-ea"/>
                <a:cs typeface="+mn-cs"/>
              </a:rPr>
              <a:t>Nov-Dec 2026</a:t>
            </a:r>
          </a:p>
        </p:txBody>
      </p:sp>
      <p:sp>
        <p:nvSpPr>
          <p:cNvPr id="37" name="Rounded Rectangle 36"/>
          <p:cNvSpPr/>
          <p:nvPr/>
        </p:nvSpPr>
        <p:spPr>
          <a:xfrm>
            <a:off x="6141720" y="4848502"/>
            <a:ext cx="2743200" cy="868680"/>
          </a:xfrm>
          <a:prstGeom prst="roundRect">
            <a:avLst/>
          </a:prstGeom>
          <a:solidFill>
            <a:srgbClr val="FFFFFF"/>
          </a:solidFill>
          <a:ln w="15240">
            <a:solidFill>
              <a:srgbClr val="A5750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Oval 37"/>
          <p:cNvSpPr/>
          <p:nvPr/>
        </p:nvSpPr>
        <p:spPr>
          <a:xfrm>
            <a:off x="6278880" y="4985662"/>
            <a:ext cx="411480" cy="411480"/>
          </a:xfrm>
          <a:prstGeom prst="ellipse">
            <a:avLst/>
          </a:prstGeom>
          <a:solidFill>
            <a:srgbClr val="1414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TextBox 38"/>
          <p:cNvSpPr txBox="1"/>
          <p:nvPr/>
        </p:nvSpPr>
        <p:spPr>
          <a:xfrm>
            <a:off x="6800088" y="4939942"/>
            <a:ext cx="1965960" cy="2560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41414"/>
                </a:solidFill>
                <a:effectLst/>
                <a:uLnTx/>
                <a:uFillTx/>
                <a:latin typeface="Aptos"/>
                <a:ea typeface="+mn-ea"/>
                <a:cs typeface="+mn-cs"/>
              </a:rPr>
              <a:t>Explore</a:t>
            </a:r>
          </a:p>
        </p:txBody>
      </p:sp>
      <p:sp>
        <p:nvSpPr>
          <p:cNvPr id="40" name="TextBox 39"/>
          <p:cNvSpPr txBox="1"/>
          <p:nvPr/>
        </p:nvSpPr>
        <p:spPr>
          <a:xfrm>
            <a:off x="6800088" y="5214262"/>
            <a:ext cx="1965960" cy="20116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50" b="0" i="0" u="none" strike="noStrike" kern="1200" cap="none" spc="0" normalizeH="0" baseline="0" noProof="0">
                <a:ln>
                  <a:noFill/>
                </a:ln>
                <a:solidFill>
                  <a:srgbClr val="626262"/>
                </a:solidFill>
                <a:effectLst/>
                <a:uLnTx/>
                <a:uFillTx/>
                <a:latin typeface="Aptos"/>
                <a:ea typeface="+mn-ea"/>
                <a:cs typeface="+mn-cs"/>
              </a:rPr>
              <a:t>Jan-Feb 2027</a:t>
            </a:r>
          </a:p>
        </p:txBody>
      </p:sp>
      <p:sp>
        <p:nvSpPr>
          <p:cNvPr id="41" name="Rounded Rectangle 40"/>
          <p:cNvSpPr/>
          <p:nvPr/>
        </p:nvSpPr>
        <p:spPr>
          <a:xfrm>
            <a:off x="8994648" y="4848502"/>
            <a:ext cx="2743200" cy="868680"/>
          </a:xfrm>
          <a:prstGeom prst="roundRect">
            <a:avLst/>
          </a:prstGeom>
          <a:solidFill>
            <a:srgbClr val="FFFFFF"/>
          </a:solidFill>
          <a:ln w="15240">
            <a:solidFill>
              <a:srgbClr val="A5750E"/>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Oval 41"/>
          <p:cNvSpPr/>
          <p:nvPr/>
        </p:nvSpPr>
        <p:spPr>
          <a:xfrm>
            <a:off x="9131808" y="4985662"/>
            <a:ext cx="411480" cy="411480"/>
          </a:xfrm>
          <a:prstGeom prst="ellipse">
            <a:avLst/>
          </a:prstGeom>
          <a:solidFill>
            <a:srgbClr val="14141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TextBox 42"/>
          <p:cNvSpPr txBox="1"/>
          <p:nvPr/>
        </p:nvSpPr>
        <p:spPr>
          <a:xfrm>
            <a:off x="9653016" y="4939942"/>
            <a:ext cx="1965960" cy="2560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141414"/>
                </a:solidFill>
                <a:effectLst/>
                <a:uLnTx/>
                <a:uFillTx/>
                <a:latin typeface="Aptos"/>
                <a:ea typeface="+mn-ea"/>
                <a:cs typeface="+mn-cs"/>
              </a:rPr>
              <a:t>Lead</a:t>
            </a:r>
          </a:p>
        </p:txBody>
      </p:sp>
      <p:sp>
        <p:nvSpPr>
          <p:cNvPr id="44" name="TextBox 43"/>
          <p:cNvSpPr txBox="1"/>
          <p:nvPr/>
        </p:nvSpPr>
        <p:spPr>
          <a:xfrm>
            <a:off x="9653016" y="5214262"/>
            <a:ext cx="1965960" cy="20116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50" b="0" i="0" u="none" strike="noStrike" kern="1200" cap="none" spc="0" normalizeH="0" baseline="0" noProof="0">
                <a:ln>
                  <a:noFill/>
                </a:ln>
                <a:solidFill>
                  <a:srgbClr val="626262"/>
                </a:solidFill>
                <a:effectLst/>
                <a:uLnTx/>
                <a:uFillTx/>
                <a:latin typeface="Aptos"/>
                <a:ea typeface="+mn-ea"/>
                <a:cs typeface="+mn-cs"/>
              </a:rPr>
              <a:t>Mar-May 2027</a:t>
            </a:r>
          </a:p>
        </p:txBody>
      </p:sp>
      <p:sp>
        <p:nvSpPr>
          <p:cNvPr id="45" name="Rounded Rectangle 44"/>
          <p:cNvSpPr/>
          <p:nvPr/>
        </p:nvSpPr>
        <p:spPr>
          <a:xfrm>
            <a:off x="525780" y="5993684"/>
            <a:ext cx="11109960" cy="566928"/>
          </a:xfrm>
          <a:prstGeom prst="roundRect">
            <a:avLst/>
          </a:prstGeom>
          <a:solidFill>
            <a:srgbClr val="EEE0B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6" name="Oval 45"/>
          <p:cNvSpPr/>
          <p:nvPr/>
        </p:nvSpPr>
        <p:spPr>
          <a:xfrm>
            <a:off x="827532" y="6075980"/>
            <a:ext cx="384048" cy="384048"/>
          </a:xfrm>
          <a:prstGeom prst="ellipse">
            <a:avLst/>
          </a:prstGeom>
          <a:solidFill>
            <a:srgbClr val="A5750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Calibri"/>
              <a:ea typeface="+mn-ea"/>
              <a:cs typeface="+mn-cs"/>
            </a:endParaRPr>
          </a:p>
        </p:txBody>
      </p:sp>
      <p:sp>
        <p:nvSpPr>
          <p:cNvPr id="47" name="TextBox 46"/>
          <p:cNvSpPr txBox="1"/>
          <p:nvPr/>
        </p:nvSpPr>
        <p:spPr>
          <a:xfrm>
            <a:off x="882396" y="6075980"/>
            <a:ext cx="274320" cy="27432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a:ln>
                  <a:noFill/>
                </a:ln>
                <a:solidFill>
                  <a:srgbClr val="FFFFFF"/>
                </a:solidFill>
                <a:effectLst/>
                <a:uLnTx/>
                <a:uFillTx/>
                <a:latin typeface="Aptos"/>
                <a:ea typeface="+mn-ea"/>
                <a:cs typeface="+mn-cs"/>
              </a:rPr>
              <a:t>★</a:t>
            </a:r>
          </a:p>
        </p:txBody>
      </p:sp>
      <p:sp>
        <p:nvSpPr>
          <p:cNvPr id="48" name="TextBox 47"/>
          <p:cNvSpPr txBox="1"/>
          <p:nvPr/>
        </p:nvSpPr>
        <p:spPr>
          <a:xfrm>
            <a:off x="1485900" y="6130844"/>
            <a:ext cx="9601200" cy="22860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141414"/>
                </a:solidFill>
                <a:effectLst/>
                <a:uLnTx/>
                <a:uFillTx/>
                <a:latin typeface="Aptos"/>
                <a:ea typeface="+mn-ea"/>
                <a:cs typeface="+mn-cs"/>
              </a:rPr>
              <a:t>ELMP moves Esquires from belonging to leadership through one clear, connected program model.</a:t>
            </a:r>
          </a:p>
        </p:txBody>
      </p:sp>
      <p:sp>
        <p:nvSpPr>
          <p:cNvPr id="49" name="TextBox 48"/>
          <p:cNvSpPr txBox="1"/>
          <p:nvPr/>
        </p:nvSpPr>
        <p:spPr>
          <a:xfrm>
            <a:off x="457200" y="6631582"/>
            <a:ext cx="4114800" cy="18288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a:ln>
                  <a:noFill/>
                </a:ln>
                <a:solidFill>
                  <a:srgbClr val="626262"/>
                </a:solidFill>
                <a:effectLst/>
                <a:uLnTx/>
                <a:uFillTx/>
                <a:latin typeface="Aptos"/>
                <a:ea typeface="+mn-ea"/>
                <a:cs typeface="+mn-cs"/>
              </a:rPr>
              <a:t>TZL COMMUNITY &amp; EDUCATION INITIATIVE  |  2026-2027</a:t>
            </a:r>
          </a:p>
        </p:txBody>
      </p:sp>
      <p:pic>
        <p:nvPicPr>
          <p:cNvPr id="50" name="Image 0" descr="/mnt/data/strategic_plan_assets/elmp.png">
            <a:extLst>
              <a:ext uri="{FF2B5EF4-FFF2-40B4-BE49-F238E27FC236}">
                <a16:creationId xmlns:a16="http://schemas.microsoft.com/office/drawing/2014/main" id="{21920368-1917-1088-7A27-92FA1AFC3342}"/>
              </a:ext>
            </a:extLst>
          </p:cNvPr>
          <p:cNvPicPr>
            <a:picLocks noChangeAspect="1"/>
          </p:cNvPicPr>
          <p:nvPr/>
        </p:nvPicPr>
        <p:blipFill>
          <a:blip r:embed="rId2"/>
          <a:stretch>
            <a:fillRect/>
          </a:stretch>
        </p:blipFill>
        <p:spPr>
          <a:xfrm>
            <a:off x="11430000" y="45152"/>
            <a:ext cx="732406" cy="73240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F116104-DF60-4648-BBF2-57F7844EE3D3}"/>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ELMP SAFETY</a:t>
            </a:r>
          </a:p>
        </p:txBody>
      </p:sp>
      <p:sp>
        <p:nvSpPr>
          <p:cNvPr id="3" name="slide-6-title">
            <a:extLst>
              <a:ext uri="{FF2B5EF4-FFF2-40B4-BE49-F238E27FC236}">
                <a16:creationId xmlns:a16="http://schemas.microsoft.com/office/drawing/2014/main" id="{119E7983-9732-4F9F-A0C5-CD486CA26A8B}"/>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Training comes first; approval follows screening</a:t>
            </a:r>
          </a:p>
        </p:txBody>
      </p:sp>
      <p:sp>
        <p:nvSpPr>
          <p:cNvPr id="4" name="Straight Connector 3">
            <a:extLst>
              <a:ext uri="{FF2B5EF4-FFF2-40B4-BE49-F238E27FC236}">
                <a16:creationId xmlns:a16="http://schemas.microsoft.com/office/drawing/2014/main" id="{05C69A02-1924-4F38-AEC4-8A9DD1A797C9}"/>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0C78AA37-3656-4FF2-86CB-E31C2E081CA6}"/>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fontScale="99289"/>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Every mentor, facilitator, reviewer, tutor, or Mentor on Duty must complete the full role-approval process before serving.</a:t>
            </a:r>
          </a:p>
        </p:txBody>
      </p:sp>
      <p:sp>
        <p:nvSpPr>
          <p:cNvPr id="6" name="Rectangle 5">
            <a:extLst>
              <a:ext uri="{FF2B5EF4-FFF2-40B4-BE49-F238E27FC236}">
                <a16:creationId xmlns:a16="http://schemas.microsoft.com/office/drawing/2014/main" id="{24FBA572-4894-4B16-B9E4-0451914D9551}"/>
              </a:ext>
            </a:extLst>
          </p:cNvPr>
          <p:cNvSpPr>
            <a:spLocks noGrp="1"/>
          </p:cNvSpPr>
          <p:nvPr/>
        </p:nvSpPr>
        <p:spPr>
          <a:xfrm>
            <a:off x="76200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i="0">
                <a:solidFill>
                  <a:srgbClr val="8B6514"/>
                </a:solidFill>
                <a:latin typeface="Abadi" panose="020B0604020104020204" pitchFamily="34" charset="0"/>
                <a:ea typeface="Abadi"/>
                <a:cs typeface="Abadi"/>
              </a:rPr>
              <a:t>1</a:t>
            </a:r>
          </a:p>
        </p:txBody>
      </p:sp>
      <p:sp>
        <p:nvSpPr>
          <p:cNvPr id="7" name="Rectangle 6">
            <a:extLst>
              <a:ext uri="{FF2B5EF4-FFF2-40B4-BE49-F238E27FC236}">
                <a16:creationId xmlns:a16="http://schemas.microsoft.com/office/drawing/2014/main" id="{1B44E60E-4687-4C0E-94EF-F03EF49735EB}"/>
              </a:ext>
            </a:extLst>
          </p:cNvPr>
          <p:cNvSpPr>
            <a:spLocks noGrp="1"/>
          </p:cNvSpPr>
          <p:nvPr/>
        </p:nvSpPr>
        <p:spPr>
          <a:xfrm>
            <a:off x="762000" y="2771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MENTOR TRAINING ACADEMY CERTIFICATE</a:t>
            </a:r>
          </a:p>
        </p:txBody>
      </p:sp>
      <p:sp>
        <p:nvSpPr>
          <p:cNvPr id="8" name="Rectangle 7">
            <a:extLst>
              <a:ext uri="{FF2B5EF4-FFF2-40B4-BE49-F238E27FC236}">
                <a16:creationId xmlns:a16="http://schemas.microsoft.com/office/drawing/2014/main" id="{5EF0B051-2605-477B-BEB8-3A5A9B814223}"/>
              </a:ext>
            </a:extLst>
          </p:cNvPr>
          <p:cNvSpPr>
            <a:spLocks noGrp="1"/>
          </p:cNvSpPr>
          <p:nvPr/>
        </p:nvSpPr>
        <p:spPr>
          <a:xfrm>
            <a:off x="428625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i="0">
                <a:solidFill>
                  <a:srgbClr val="8B6514"/>
                </a:solidFill>
                <a:latin typeface="Abadi" panose="020B0604020104020204" pitchFamily="34" charset="0"/>
                <a:ea typeface="Abadi"/>
                <a:cs typeface="Abadi"/>
              </a:rPr>
              <a:t>3</a:t>
            </a:r>
          </a:p>
        </p:txBody>
      </p:sp>
      <p:sp>
        <p:nvSpPr>
          <p:cNvPr id="9" name="Rectangle 8">
            <a:extLst>
              <a:ext uri="{FF2B5EF4-FFF2-40B4-BE49-F238E27FC236}">
                <a16:creationId xmlns:a16="http://schemas.microsoft.com/office/drawing/2014/main" id="{6090B21B-0B89-4BD0-9DDD-A564F801CBA8}"/>
              </a:ext>
            </a:extLst>
          </p:cNvPr>
          <p:cNvSpPr>
            <a:spLocks noGrp="1"/>
          </p:cNvSpPr>
          <p:nvPr/>
        </p:nvSpPr>
        <p:spPr>
          <a:xfrm>
            <a:off x="4286250" y="2771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REFERENCES SUBMITTED AND REVIEWED</a:t>
            </a:r>
          </a:p>
        </p:txBody>
      </p:sp>
      <p:sp>
        <p:nvSpPr>
          <p:cNvPr id="10" name="Rectangle 9">
            <a:extLst>
              <a:ext uri="{FF2B5EF4-FFF2-40B4-BE49-F238E27FC236}">
                <a16:creationId xmlns:a16="http://schemas.microsoft.com/office/drawing/2014/main" id="{27B99DD3-EFD2-4A91-9BCB-CAE0D9506FCC}"/>
              </a:ext>
            </a:extLst>
          </p:cNvPr>
          <p:cNvSpPr>
            <a:spLocks noGrp="1"/>
          </p:cNvSpPr>
          <p:nvPr/>
        </p:nvSpPr>
        <p:spPr>
          <a:xfrm>
            <a:off x="781050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i="0">
                <a:solidFill>
                  <a:srgbClr val="8B6514"/>
                </a:solidFill>
                <a:latin typeface="Abadi" panose="020B0604020104020204" pitchFamily="34" charset="0"/>
                <a:ea typeface="Abadi"/>
                <a:cs typeface="Abadi"/>
              </a:rPr>
              <a:t>100%</a:t>
            </a:r>
          </a:p>
        </p:txBody>
      </p:sp>
      <p:sp>
        <p:nvSpPr>
          <p:cNvPr id="11" name="Rectangle 10">
            <a:extLst>
              <a:ext uri="{FF2B5EF4-FFF2-40B4-BE49-F238E27FC236}">
                <a16:creationId xmlns:a16="http://schemas.microsoft.com/office/drawing/2014/main" id="{6F133700-6AF9-4E75-9649-EB03B06279F4}"/>
              </a:ext>
            </a:extLst>
          </p:cNvPr>
          <p:cNvSpPr>
            <a:spLocks noGrp="1"/>
          </p:cNvSpPr>
          <p:nvPr/>
        </p:nvSpPr>
        <p:spPr>
          <a:xfrm>
            <a:off x="7810500" y="2771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NSOPW REVIEW + ANNUAL ROLE APPROVAL</a:t>
            </a:r>
          </a:p>
        </p:txBody>
      </p:sp>
      <p:sp>
        <p:nvSpPr>
          <p:cNvPr id="12" name="Straight Connector 11">
            <a:extLst>
              <a:ext uri="{FF2B5EF4-FFF2-40B4-BE49-F238E27FC236}">
                <a16:creationId xmlns:a16="http://schemas.microsoft.com/office/drawing/2014/main" id="{20AA6842-D96F-45BF-8309-70F043AFF59B}"/>
              </a:ext>
            </a:extLst>
          </p:cNvPr>
          <p:cNvSpPr>
            <a:spLocks noGrp="1"/>
          </p:cNvSpPr>
          <p:nvPr/>
        </p:nvSpPr>
        <p:spPr>
          <a:xfrm>
            <a:off x="609600" y="3810000"/>
            <a:ext cx="10972800"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13" name="Rectangle 12">
            <a:extLst>
              <a:ext uri="{FF2B5EF4-FFF2-40B4-BE49-F238E27FC236}">
                <a16:creationId xmlns:a16="http://schemas.microsoft.com/office/drawing/2014/main" id="{14B04941-7ACC-4673-AD96-251C8FCB485D}"/>
              </a:ext>
            </a:extLst>
          </p:cNvPr>
          <p:cNvSpPr>
            <a:spLocks noGrp="1"/>
          </p:cNvSpPr>
          <p:nvPr/>
        </p:nvSpPr>
        <p:spPr>
          <a:xfrm>
            <a:off x="685800" y="409575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BEFORE SERVING</a:t>
            </a:r>
          </a:p>
        </p:txBody>
      </p:sp>
      <p:sp>
        <p:nvSpPr>
          <p:cNvPr id="14" name="Rectangle 13">
            <a:extLst>
              <a:ext uri="{FF2B5EF4-FFF2-40B4-BE49-F238E27FC236}">
                <a16:creationId xmlns:a16="http://schemas.microsoft.com/office/drawing/2014/main" id="{40D10F31-6311-4686-953B-684258CDD0B0}"/>
              </a:ext>
            </a:extLst>
          </p:cNvPr>
          <p:cNvSpPr>
            <a:spLocks noGrp="1"/>
          </p:cNvSpPr>
          <p:nvPr/>
        </p:nvSpPr>
        <p:spPr>
          <a:xfrm>
            <a:off x="685800" y="4514850"/>
            <a:ext cx="4953000" cy="990600"/>
          </a:xfrm>
          <a:prstGeom prst="rect">
            <a:avLst/>
          </a:prstGeom>
          <a:noFill/>
          <a:ln w="0">
            <a:noFill/>
            <a:prstDash val="solid"/>
          </a:ln>
        </p:spPr>
        <p:txBody>
          <a:bodyPr wrap="square" lIns="0" tIns="0" rIns="0" bIns="0" anchor="t">
            <a:normAutofit fontScale="98106"/>
          </a:bodyPr>
          <a:lstStyle/>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Complete all required training modules</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Submit certificate and screening information</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Receive confirmation of the approved role from Program Staff</a:t>
            </a:r>
          </a:p>
        </p:txBody>
      </p:sp>
      <p:sp>
        <p:nvSpPr>
          <p:cNvPr id="15" name="Rectangle 14">
            <a:extLst>
              <a:ext uri="{FF2B5EF4-FFF2-40B4-BE49-F238E27FC236}">
                <a16:creationId xmlns:a16="http://schemas.microsoft.com/office/drawing/2014/main" id="{28B81CCE-9B91-4FD3-858C-DF320408446A}"/>
              </a:ext>
            </a:extLst>
          </p:cNvPr>
          <p:cNvSpPr>
            <a:spLocks noGrp="1"/>
          </p:cNvSpPr>
          <p:nvPr/>
        </p:nvSpPr>
        <p:spPr>
          <a:xfrm>
            <a:off x="6238875" y="409575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WHILE SERVING</a:t>
            </a:r>
          </a:p>
        </p:txBody>
      </p:sp>
      <p:sp>
        <p:nvSpPr>
          <p:cNvPr id="16" name="Rectangle 15">
            <a:extLst>
              <a:ext uri="{FF2B5EF4-FFF2-40B4-BE49-F238E27FC236}">
                <a16:creationId xmlns:a16="http://schemas.microsoft.com/office/drawing/2014/main" id="{E7D410D9-64BF-4C87-869A-A6C0E06E9DA1}"/>
              </a:ext>
            </a:extLst>
          </p:cNvPr>
          <p:cNvSpPr>
            <a:spLocks noGrp="1"/>
          </p:cNvSpPr>
          <p:nvPr/>
        </p:nvSpPr>
        <p:spPr>
          <a:xfrm>
            <a:off x="6238875" y="4514850"/>
            <a:ext cx="5000625" cy="990600"/>
          </a:xfrm>
          <a:prstGeom prst="rect">
            <a:avLst/>
          </a:prstGeom>
          <a:noFill/>
          <a:ln w="0">
            <a:noFill/>
            <a:prstDash val="solid"/>
          </a:ln>
        </p:spPr>
        <p:txBody>
          <a:bodyPr wrap="square" lIns="0" tIns="0" rIns="0" bIns="0" anchor="t">
            <a:normAutofit fontScale="93752"/>
          </a:bodyPr>
          <a:lstStyle/>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Use open, observable settings and two-adult practices</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Use approved communication channels known to families</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Protect participant information and document concerns promptly</a:t>
            </a:r>
          </a:p>
        </p:txBody>
      </p:sp>
      <p:sp>
        <p:nvSpPr>
          <p:cNvPr id="17" name="Rectangle 16">
            <a:extLst>
              <a:ext uri="{FF2B5EF4-FFF2-40B4-BE49-F238E27FC236}">
                <a16:creationId xmlns:a16="http://schemas.microsoft.com/office/drawing/2014/main" id="{236F8B5D-5E43-40CA-B133-6CDED5590E8E}"/>
              </a:ext>
            </a:extLst>
          </p:cNvPr>
          <p:cNvSpPr>
            <a:spLocks noGrp="1"/>
          </p:cNvSpPr>
          <p:nvPr/>
        </p:nvSpPr>
        <p:spPr>
          <a:xfrm>
            <a:off x="609600" y="5762625"/>
            <a:ext cx="10972800" cy="495300"/>
          </a:xfrm>
          <a:prstGeom prst="rect">
            <a:avLst/>
          </a:prstGeom>
          <a:solidFill>
            <a:srgbClr val="F4F1EA"/>
          </a:solidFill>
          <a:ln w="9525">
            <a:solidFill>
              <a:srgbClr val="C89B2B"/>
            </a:solidFill>
            <a:prstDash val="solid"/>
          </a:ln>
        </p:spPr>
        <p:txBody>
          <a:bodyPr/>
          <a:lstStyle/>
          <a:p>
            <a:endParaRPr>
              <a:latin typeface="Abadi" panose="020B0604020104020204" pitchFamily="34" charset="0"/>
            </a:endParaRPr>
          </a:p>
        </p:txBody>
      </p:sp>
      <p:sp>
        <p:nvSpPr>
          <p:cNvPr id="18" name="Rectangle 17">
            <a:extLst>
              <a:ext uri="{FF2B5EF4-FFF2-40B4-BE49-F238E27FC236}">
                <a16:creationId xmlns:a16="http://schemas.microsoft.com/office/drawing/2014/main" id="{93C5D7FE-FA3B-49E9-81A0-4B7BC5905261}"/>
              </a:ext>
            </a:extLst>
          </p:cNvPr>
          <p:cNvSpPr>
            <a:spLocks noGrp="1"/>
          </p:cNvSpPr>
          <p:nvPr/>
        </p:nvSpPr>
        <p:spPr>
          <a:xfrm>
            <a:off x="819150" y="5867400"/>
            <a:ext cx="10534650" cy="304800"/>
          </a:xfrm>
          <a:prstGeom prst="rect">
            <a:avLst/>
          </a:prstGeom>
          <a:noFill/>
          <a:ln w="0">
            <a:noFill/>
            <a:prstDash val="solid"/>
          </a:ln>
        </p:spPr>
        <p:txBody>
          <a:bodyPr wrap="square" lIns="0" tIns="0" rIns="0" bIns="0" anchor="t">
            <a:normAutofit fontScale="92855"/>
          </a:bodyPr>
          <a:lstStyle/>
          <a:p>
            <a:pPr algn="ctr">
              <a:lnSpc>
                <a:spcPct val="100000"/>
              </a:lnSpc>
              <a:buNone/>
              <a:defRPr sz="1575" b="1" i="0">
                <a:solidFill>
                  <a:srgbClr val="111111"/>
                </a:solidFill>
                <a:latin typeface="Arial"/>
                <a:ea typeface="Arial"/>
                <a:cs typeface="Arial"/>
              </a:defRPr>
            </a:pPr>
            <a:r>
              <a:rPr sz="1575" b="1" i="0">
                <a:solidFill>
                  <a:srgbClr val="111111"/>
                </a:solidFill>
                <a:latin typeface="Abadi" panose="020B0604020104020204" pitchFamily="34" charset="0"/>
                <a:ea typeface="Abadi"/>
                <a:cs typeface="Abadi"/>
              </a:rPr>
              <a:t>Training alone does not authorize service. Program Staff confirms approved status after every requirement is reviewed.</a:t>
            </a:r>
          </a:p>
        </p:txBody>
      </p:sp>
      <p:sp>
        <p:nvSpPr>
          <p:cNvPr id="19" name="Rectangle 18">
            <a:extLst>
              <a:ext uri="{FF2B5EF4-FFF2-40B4-BE49-F238E27FC236}">
                <a16:creationId xmlns:a16="http://schemas.microsoft.com/office/drawing/2014/main" id="{CF8F426D-071D-45E3-9A0B-E76AD65D436D}"/>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0" name="Rectangle 19">
            <a:extLst>
              <a:ext uri="{FF2B5EF4-FFF2-40B4-BE49-F238E27FC236}">
                <a16:creationId xmlns:a16="http://schemas.microsoft.com/office/drawing/2014/main" id="{6EF8A7DC-C595-468E-8F0B-C70FA591E98F}"/>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13</a:t>
            </a:r>
          </a:p>
        </p:txBody>
      </p:sp>
      <p:pic>
        <p:nvPicPr>
          <p:cNvPr id="2" name="Image 0" descr="/mnt/data/strategic_plan_assets/elmp.png">
            <a:extLst>
              <a:ext uri="{FF2B5EF4-FFF2-40B4-BE49-F238E27FC236}">
                <a16:creationId xmlns:a16="http://schemas.microsoft.com/office/drawing/2014/main" id="{28324F65-D3CD-09ED-6616-2B2CE00C248B}"/>
              </a:ext>
            </a:extLst>
          </p:cNvPr>
          <p:cNvPicPr>
            <a:picLocks noChangeAspect="1"/>
          </p:cNvPicPr>
          <p:nvPr/>
        </p:nvPicPr>
        <p:blipFill>
          <a:blip r:embed="rId3"/>
          <a:stretch>
            <a:fillRect/>
          </a:stretch>
        </p:blipFill>
        <p:spPr>
          <a:xfrm>
            <a:off x="10867520" y="104270"/>
            <a:ext cx="1086860" cy="1086860"/>
          </a:xfrm>
          <a:prstGeom prst="rect">
            <a:avLst/>
          </a:prstGeom>
        </p:spPr>
      </p:pic>
    </p:spTree>
    <p:extLst>
      <p:ext uri="{BB962C8B-B14F-4D97-AF65-F5344CB8AC3E}">
        <p14:creationId xmlns:p14="http://schemas.microsoft.com/office/powerpoint/2010/main" val="543881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DF92EED-103F-4FA2-ADA1-0666523EF0C3}"/>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STUDENT LEADERSHIP</a:t>
            </a:r>
          </a:p>
        </p:txBody>
      </p:sp>
      <p:sp>
        <p:nvSpPr>
          <p:cNvPr id="3" name="slide-9-title">
            <a:extLst>
              <a:ext uri="{FF2B5EF4-FFF2-40B4-BE49-F238E27FC236}">
                <a16:creationId xmlns:a16="http://schemas.microsoft.com/office/drawing/2014/main" id="{C81CDEB9-EAAF-4024-A8B6-7C5940525CC8}"/>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Leadership Council turns participation into action</a:t>
            </a:r>
          </a:p>
        </p:txBody>
      </p:sp>
      <p:sp>
        <p:nvSpPr>
          <p:cNvPr id="4" name="Straight Connector 3">
            <a:extLst>
              <a:ext uri="{FF2B5EF4-FFF2-40B4-BE49-F238E27FC236}">
                <a16:creationId xmlns:a16="http://schemas.microsoft.com/office/drawing/2014/main" id="{852F7CDD-FBCE-406D-8992-5FD4AE3B1172}"/>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392BCEA5-E748-4FFF-8A0B-8B2F9FB789E1}"/>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fontScale="90833" lnSpcReduction="10000"/>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An elected Esquire President and Vice President represent student voice, model standards, lead peers, and help plan fourth-Saturday activities.</a:t>
            </a:r>
          </a:p>
        </p:txBody>
      </p:sp>
      <p:sp>
        <p:nvSpPr>
          <p:cNvPr id="6" name="Straight Connector 5">
            <a:extLst>
              <a:ext uri="{FF2B5EF4-FFF2-40B4-BE49-F238E27FC236}">
                <a16:creationId xmlns:a16="http://schemas.microsoft.com/office/drawing/2014/main" id="{7F4AAE6A-C266-4AAA-A5E6-65DC58FB54A6}"/>
              </a:ext>
            </a:extLst>
          </p:cNvPr>
          <p:cNvSpPr>
            <a:spLocks noGrp="1"/>
          </p:cNvSpPr>
          <p:nvPr/>
        </p:nvSpPr>
        <p:spPr>
          <a:xfrm>
            <a:off x="2476500" y="3238500"/>
            <a:ext cx="7239000" cy="9525"/>
          </a:xfrm>
          <a:prstGeom prst="line">
            <a:avLst/>
          </a:prstGeom>
          <a:noFill/>
          <a:ln w="76200">
            <a:solidFill>
              <a:srgbClr val="D8D3C7"/>
            </a:solidFill>
            <a:prstDash val="solid"/>
          </a:ln>
        </p:spPr>
        <p:txBody>
          <a:bodyPr/>
          <a:lstStyle/>
          <a:p>
            <a:endParaRPr>
              <a:latin typeface="Abadi" panose="020B0604020104020204" pitchFamily="34" charset="0"/>
            </a:endParaRPr>
          </a:p>
        </p:txBody>
      </p:sp>
      <p:sp>
        <p:nvSpPr>
          <p:cNvPr id="7" name="Oval 6">
            <a:extLst>
              <a:ext uri="{FF2B5EF4-FFF2-40B4-BE49-F238E27FC236}">
                <a16:creationId xmlns:a16="http://schemas.microsoft.com/office/drawing/2014/main" id="{B45AFDDC-83B3-4F05-8FAE-C865B7FFEE5A}"/>
              </a:ext>
            </a:extLst>
          </p:cNvPr>
          <p:cNvSpPr>
            <a:spLocks noGrp="1"/>
          </p:cNvSpPr>
          <p:nvPr/>
        </p:nvSpPr>
        <p:spPr>
          <a:xfrm>
            <a:off x="2381250" y="2990850"/>
            <a:ext cx="533400" cy="533400"/>
          </a:xfrm>
          <a:prstGeom prst="ellipse">
            <a:avLst/>
          </a:prstGeom>
          <a:solidFill>
            <a:srgbClr val="C89B2B"/>
          </a:solidFill>
          <a:ln w="0">
            <a:solidFill>
              <a:srgbClr val="C89B2B"/>
            </a:solidFill>
            <a:prstDash val="solid"/>
          </a:ln>
        </p:spPr>
        <p:txBody>
          <a:bodyPr/>
          <a:lstStyle/>
          <a:p>
            <a:endParaRPr>
              <a:latin typeface="Abadi" panose="020B0604020104020204" pitchFamily="34" charset="0"/>
            </a:endParaRPr>
          </a:p>
        </p:txBody>
      </p:sp>
      <p:sp>
        <p:nvSpPr>
          <p:cNvPr id="8" name="Oval 7">
            <a:extLst>
              <a:ext uri="{FF2B5EF4-FFF2-40B4-BE49-F238E27FC236}">
                <a16:creationId xmlns:a16="http://schemas.microsoft.com/office/drawing/2014/main" id="{276849E5-CF9E-48E4-BA9F-8D52B5958B71}"/>
              </a:ext>
            </a:extLst>
          </p:cNvPr>
          <p:cNvSpPr>
            <a:spLocks noGrp="1"/>
          </p:cNvSpPr>
          <p:nvPr/>
        </p:nvSpPr>
        <p:spPr>
          <a:xfrm>
            <a:off x="9277350" y="2990850"/>
            <a:ext cx="533400" cy="533400"/>
          </a:xfrm>
          <a:prstGeom prst="ellipse">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9" name="Rectangle 8">
            <a:extLst>
              <a:ext uri="{FF2B5EF4-FFF2-40B4-BE49-F238E27FC236}">
                <a16:creationId xmlns:a16="http://schemas.microsoft.com/office/drawing/2014/main" id="{1D1C1E82-3BDA-4303-A045-B334DB593E05}"/>
              </a:ext>
            </a:extLst>
          </p:cNvPr>
          <p:cNvSpPr>
            <a:spLocks noGrp="1"/>
          </p:cNvSpPr>
          <p:nvPr/>
        </p:nvSpPr>
        <p:spPr>
          <a:xfrm>
            <a:off x="2381250" y="3067050"/>
            <a:ext cx="533400" cy="342900"/>
          </a:xfrm>
          <a:prstGeom prst="rect">
            <a:avLst/>
          </a:prstGeom>
          <a:noFill/>
          <a:ln w="0">
            <a:noFill/>
            <a:prstDash val="solid"/>
          </a:ln>
        </p:spPr>
        <p:txBody>
          <a:bodyPr wrap="square" lIns="0" tIns="0" rIns="0" bIns="0" anchor="ctr">
            <a:normAutofit/>
          </a:bodyPr>
          <a:lstStyle/>
          <a:p>
            <a:pPr algn="ctr">
              <a:lnSpc>
                <a:spcPct val="100000"/>
              </a:lnSpc>
              <a:buNone/>
              <a:defRPr sz="1800" b="1" i="0">
                <a:solidFill>
                  <a:srgbClr val="FFFFFF"/>
                </a:solidFill>
                <a:latin typeface="Arial"/>
                <a:ea typeface="Arial"/>
                <a:cs typeface="Arial"/>
              </a:defRPr>
            </a:pPr>
            <a:r>
              <a:rPr sz="1800" b="1" i="0">
                <a:solidFill>
                  <a:srgbClr val="FFFFFF"/>
                </a:solidFill>
                <a:latin typeface="Abadi" panose="020B0604020104020204" pitchFamily="34" charset="0"/>
                <a:ea typeface="Abadi"/>
                <a:cs typeface="Abadi"/>
              </a:rPr>
              <a:t>1</a:t>
            </a:r>
          </a:p>
        </p:txBody>
      </p:sp>
      <p:sp>
        <p:nvSpPr>
          <p:cNvPr id="10" name="Rectangle 9">
            <a:extLst>
              <a:ext uri="{FF2B5EF4-FFF2-40B4-BE49-F238E27FC236}">
                <a16:creationId xmlns:a16="http://schemas.microsoft.com/office/drawing/2014/main" id="{205B606F-2E82-4698-98C7-2EB600E02C03}"/>
              </a:ext>
            </a:extLst>
          </p:cNvPr>
          <p:cNvSpPr>
            <a:spLocks noGrp="1"/>
          </p:cNvSpPr>
          <p:nvPr/>
        </p:nvSpPr>
        <p:spPr>
          <a:xfrm>
            <a:off x="9277350" y="3067050"/>
            <a:ext cx="533400" cy="342900"/>
          </a:xfrm>
          <a:prstGeom prst="rect">
            <a:avLst/>
          </a:prstGeom>
          <a:noFill/>
          <a:ln w="0">
            <a:noFill/>
            <a:prstDash val="solid"/>
          </a:ln>
        </p:spPr>
        <p:txBody>
          <a:bodyPr wrap="square" lIns="0" tIns="0" rIns="0" bIns="0" anchor="ctr">
            <a:normAutofit/>
          </a:bodyPr>
          <a:lstStyle/>
          <a:p>
            <a:pPr algn="ctr">
              <a:lnSpc>
                <a:spcPct val="100000"/>
              </a:lnSpc>
              <a:buNone/>
              <a:defRPr sz="1800" b="1" i="0">
                <a:solidFill>
                  <a:srgbClr val="C89B2B"/>
                </a:solidFill>
                <a:latin typeface="Arial"/>
                <a:ea typeface="Arial"/>
                <a:cs typeface="Arial"/>
              </a:defRPr>
            </a:pPr>
            <a:r>
              <a:rPr sz="1800" b="1" i="0">
                <a:solidFill>
                  <a:srgbClr val="C89B2B"/>
                </a:solidFill>
                <a:latin typeface="Abadi" panose="020B0604020104020204" pitchFamily="34" charset="0"/>
                <a:ea typeface="Abadi"/>
                <a:cs typeface="Abadi"/>
              </a:rPr>
              <a:t>2</a:t>
            </a:r>
          </a:p>
        </p:txBody>
      </p:sp>
      <p:sp>
        <p:nvSpPr>
          <p:cNvPr id="11" name="Rectangle 10">
            <a:extLst>
              <a:ext uri="{FF2B5EF4-FFF2-40B4-BE49-F238E27FC236}">
                <a16:creationId xmlns:a16="http://schemas.microsoft.com/office/drawing/2014/main" id="{76B378E6-F7CA-4241-9808-E582DF054489}"/>
              </a:ext>
            </a:extLst>
          </p:cNvPr>
          <p:cNvSpPr>
            <a:spLocks noGrp="1"/>
          </p:cNvSpPr>
          <p:nvPr/>
        </p:nvSpPr>
        <p:spPr>
          <a:xfrm>
            <a:off x="704850" y="2133600"/>
            <a:ext cx="3333750" cy="361950"/>
          </a:xfrm>
          <a:prstGeom prst="rect">
            <a:avLst/>
          </a:prstGeom>
          <a:noFill/>
          <a:ln w="0">
            <a:noFill/>
            <a:prstDash val="solid"/>
          </a:ln>
        </p:spPr>
        <p:txBody>
          <a:bodyPr wrap="square" lIns="0" tIns="0" rIns="0" bIns="0" anchor="t">
            <a:normAutofit/>
          </a:bodyPr>
          <a:lstStyle/>
          <a:p>
            <a:pPr algn="ctr">
              <a:lnSpc>
                <a:spcPct val="100000"/>
              </a:lnSpc>
              <a:buNone/>
              <a:defRPr sz="2100" b="1" i="0">
                <a:solidFill>
                  <a:srgbClr val="8B6514"/>
                </a:solidFill>
                <a:latin typeface="Arial"/>
                <a:ea typeface="Arial"/>
                <a:cs typeface="Arial"/>
              </a:defRPr>
            </a:pPr>
            <a:r>
              <a:rPr lang="en-US" sz="2100" b="1" i="0" dirty="0">
                <a:solidFill>
                  <a:srgbClr val="8B6514"/>
                </a:solidFill>
                <a:latin typeface="Abadi" panose="020B0604020104020204" pitchFamily="34" charset="0"/>
                <a:ea typeface="Abadi"/>
                <a:cs typeface="Abadi"/>
              </a:rPr>
              <a:t>NOVEM</a:t>
            </a:r>
            <a:r>
              <a:rPr sz="2100" b="1" i="0" dirty="0">
                <a:solidFill>
                  <a:srgbClr val="8B6514"/>
                </a:solidFill>
                <a:latin typeface="Abadi" panose="020B0604020104020204" pitchFamily="34" charset="0"/>
                <a:ea typeface="Abadi"/>
                <a:cs typeface="Abadi"/>
              </a:rPr>
              <a:t>BER</a:t>
            </a:r>
          </a:p>
        </p:txBody>
      </p:sp>
      <p:sp>
        <p:nvSpPr>
          <p:cNvPr id="12" name="Rectangle 11">
            <a:extLst>
              <a:ext uri="{FF2B5EF4-FFF2-40B4-BE49-F238E27FC236}">
                <a16:creationId xmlns:a16="http://schemas.microsoft.com/office/drawing/2014/main" id="{02D9F177-5673-49C0-9DB3-9BB8FC903BCA}"/>
              </a:ext>
            </a:extLst>
          </p:cNvPr>
          <p:cNvSpPr>
            <a:spLocks noGrp="1"/>
          </p:cNvSpPr>
          <p:nvPr/>
        </p:nvSpPr>
        <p:spPr>
          <a:xfrm>
            <a:off x="704850" y="2571750"/>
            <a:ext cx="3333750" cy="323850"/>
          </a:xfrm>
          <a:prstGeom prst="rect">
            <a:avLst/>
          </a:prstGeom>
          <a:noFill/>
          <a:ln w="0">
            <a:noFill/>
            <a:prstDash val="solid"/>
          </a:ln>
        </p:spPr>
        <p:txBody>
          <a:bodyPr wrap="square" lIns="0" tIns="0" rIns="0" bIns="0" anchor="t">
            <a:normAutofit fontScale="94790"/>
          </a:bodyPr>
          <a:lstStyle/>
          <a:p>
            <a:pPr algn="ctr">
              <a:lnSpc>
                <a:spcPct val="100000"/>
              </a:lnSpc>
              <a:buNone/>
              <a:defRPr sz="1800" b="1" i="0">
                <a:solidFill>
                  <a:srgbClr val="111111"/>
                </a:solidFill>
                <a:latin typeface="Arial"/>
                <a:ea typeface="Arial"/>
                <a:cs typeface="Arial"/>
              </a:defRPr>
            </a:pPr>
            <a:r>
              <a:rPr sz="1800" b="1" i="0">
                <a:solidFill>
                  <a:srgbClr val="111111"/>
                </a:solidFill>
                <a:latin typeface="Abadi" panose="020B0604020104020204" pitchFamily="34" charset="0"/>
                <a:ea typeface="Abadi"/>
                <a:cs typeface="Abadi"/>
              </a:rPr>
              <a:t>ELECT THE LEADERSHIP TEAM</a:t>
            </a:r>
          </a:p>
        </p:txBody>
      </p:sp>
      <p:sp>
        <p:nvSpPr>
          <p:cNvPr id="13" name="Rectangle 12">
            <a:extLst>
              <a:ext uri="{FF2B5EF4-FFF2-40B4-BE49-F238E27FC236}">
                <a16:creationId xmlns:a16="http://schemas.microsoft.com/office/drawing/2014/main" id="{F6B17B0A-53CE-40F9-B1AC-A683081E3BA9}"/>
              </a:ext>
            </a:extLst>
          </p:cNvPr>
          <p:cNvSpPr>
            <a:spLocks noGrp="1"/>
          </p:cNvSpPr>
          <p:nvPr/>
        </p:nvSpPr>
        <p:spPr>
          <a:xfrm>
            <a:off x="857250" y="3714750"/>
            <a:ext cx="3333750" cy="1619250"/>
          </a:xfrm>
          <a:prstGeom prst="rect">
            <a:avLst/>
          </a:prstGeom>
          <a:noFill/>
          <a:ln w="0">
            <a:noFill/>
            <a:prstDash val="solid"/>
          </a:ln>
        </p:spPr>
        <p:txBody>
          <a:bodyPr wrap="square" lIns="0" tIns="0" rIns="0" bIns="0" anchor="t">
            <a:normAutofit/>
          </a:bodyPr>
          <a:lstStyle/>
          <a:p>
            <a:pPr marL="285760" indent="-285750" algn="l">
              <a:lnSpc>
                <a:spcPct val="100000"/>
              </a:lnSpc>
              <a:spcAft>
                <a:spcPts val="7"/>
              </a:spcAft>
              <a:buFont typeface="Arial" panose="020B0604020202020204" pitchFamily="34" charset="0"/>
              <a:buChar char="•"/>
              <a:defRPr sz="1575">
                <a:solidFill>
                  <a:srgbClr val="111111"/>
                </a:solidFill>
                <a:latin typeface="Arial"/>
                <a:ea typeface="Arial"/>
                <a:cs typeface="Arial"/>
              </a:defRPr>
            </a:pPr>
            <a:r>
              <a:rPr sz="1575" dirty="0">
                <a:solidFill>
                  <a:srgbClr val="111111"/>
                </a:solidFill>
                <a:latin typeface="Abadi" panose="020B0604020104020204" pitchFamily="34" charset="0"/>
                <a:ea typeface="Abadi"/>
                <a:cs typeface="Abadi"/>
              </a:rPr>
              <a:t>Candidates speak</a:t>
            </a:r>
          </a:p>
          <a:p>
            <a:pPr marL="285760" indent="-285750" algn="l">
              <a:lnSpc>
                <a:spcPct val="100000"/>
              </a:lnSpc>
              <a:spcAft>
                <a:spcPts val="7"/>
              </a:spcAft>
              <a:buFont typeface="Arial" panose="020B0604020202020204" pitchFamily="34" charset="0"/>
              <a:buChar char="•"/>
              <a:defRPr sz="1575">
                <a:solidFill>
                  <a:srgbClr val="111111"/>
                </a:solidFill>
                <a:latin typeface="Arial"/>
                <a:ea typeface="Arial"/>
                <a:cs typeface="Arial"/>
              </a:defRPr>
            </a:pPr>
            <a:r>
              <a:rPr sz="1575" dirty="0">
                <a:solidFill>
                  <a:srgbClr val="111111"/>
                </a:solidFill>
                <a:latin typeface="Abadi" panose="020B0604020104020204" pitchFamily="34" charset="0"/>
                <a:ea typeface="Abadi"/>
                <a:cs typeface="Abadi"/>
              </a:rPr>
              <a:t>Active Esquires vote</a:t>
            </a:r>
          </a:p>
          <a:p>
            <a:pPr marL="285760" indent="-285750" algn="l">
              <a:lnSpc>
                <a:spcPct val="100000"/>
              </a:lnSpc>
              <a:spcAft>
                <a:spcPts val="7"/>
              </a:spcAft>
              <a:buFont typeface="Arial" panose="020B0604020202020204" pitchFamily="34" charset="0"/>
              <a:buChar char="•"/>
              <a:defRPr sz="1575">
                <a:solidFill>
                  <a:srgbClr val="111111"/>
                </a:solidFill>
                <a:latin typeface="Arial"/>
                <a:ea typeface="Arial"/>
                <a:cs typeface="Arial"/>
              </a:defRPr>
            </a:pPr>
            <a:r>
              <a:rPr sz="1575" dirty="0">
                <a:solidFill>
                  <a:srgbClr val="111111"/>
                </a:solidFill>
                <a:latin typeface="Abadi" panose="020B0604020104020204" pitchFamily="34" charset="0"/>
                <a:ea typeface="Abadi"/>
                <a:cs typeface="Abadi"/>
              </a:rPr>
              <a:t>Majority decides</a:t>
            </a:r>
          </a:p>
          <a:p>
            <a:pPr marL="285760" indent="-285750" algn="l">
              <a:lnSpc>
                <a:spcPct val="100000"/>
              </a:lnSpc>
              <a:spcAft>
                <a:spcPts val="7"/>
              </a:spcAft>
              <a:buFont typeface="Arial" panose="020B0604020202020204" pitchFamily="34" charset="0"/>
              <a:buChar char="•"/>
              <a:defRPr sz="1575">
                <a:solidFill>
                  <a:srgbClr val="111111"/>
                </a:solidFill>
                <a:latin typeface="Arial"/>
                <a:ea typeface="Arial"/>
                <a:cs typeface="Arial"/>
              </a:defRPr>
            </a:pPr>
            <a:r>
              <a:rPr sz="1575" dirty="0">
                <a:solidFill>
                  <a:srgbClr val="111111"/>
                </a:solidFill>
                <a:latin typeface="Abadi" panose="020B0604020104020204" pitchFamily="34" charset="0"/>
                <a:ea typeface="Abadi"/>
                <a:cs typeface="Abadi"/>
              </a:rPr>
              <a:t>Program Staff certifies results</a:t>
            </a:r>
          </a:p>
        </p:txBody>
      </p:sp>
      <p:sp>
        <p:nvSpPr>
          <p:cNvPr id="14" name="Rectangle 13">
            <a:extLst>
              <a:ext uri="{FF2B5EF4-FFF2-40B4-BE49-F238E27FC236}">
                <a16:creationId xmlns:a16="http://schemas.microsoft.com/office/drawing/2014/main" id="{5E6929B0-DABD-4292-A72D-717CAD6FDA4B}"/>
              </a:ext>
            </a:extLst>
          </p:cNvPr>
          <p:cNvSpPr>
            <a:spLocks noGrp="1"/>
          </p:cNvSpPr>
          <p:nvPr/>
        </p:nvSpPr>
        <p:spPr>
          <a:xfrm>
            <a:off x="8153400" y="2133600"/>
            <a:ext cx="3333750" cy="361950"/>
          </a:xfrm>
          <a:prstGeom prst="rect">
            <a:avLst/>
          </a:prstGeom>
          <a:noFill/>
          <a:ln w="0">
            <a:noFill/>
            <a:prstDash val="solid"/>
          </a:ln>
        </p:spPr>
        <p:txBody>
          <a:bodyPr wrap="square" lIns="0" tIns="0" rIns="0" bIns="0" anchor="t">
            <a:normAutofit/>
          </a:bodyPr>
          <a:lstStyle/>
          <a:p>
            <a:pPr algn="ctr">
              <a:lnSpc>
                <a:spcPct val="100000"/>
              </a:lnSpc>
              <a:buNone/>
              <a:defRPr sz="2100" b="1" i="0">
                <a:solidFill>
                  <a:srgbClr val="8B6514"/>
                </a:solidFill>
                <a:latin typeface="Arial"/>
                <a:ea typeface="Arial"/>
                <a:cs typeface="Arial"/>
              </a:defRPr>
            </a:pPr>
            <a:r>
              <a:rPr sz="2100" b="1" i="0">
                <a:solidFill>
                  <a:srgbClr val="8B6514"/>
                </a:solidFill>
                <a:latin typeface="Abadi" panose="020B0604020104020204" pitchFamily="34" charset="0"/>
                <a:ea typeface="Abadi"/>
                <a:cs typeface="Abadi"/>
              </a:rPr>
              <a:t>PROGRAM YEAR</a:t>
            </a:r>
          </a:p>
        </p:txBody>
      </p:sp>
      <p:sp>
        <p:nvSpPr>
          <p:cNvPr id="15" name="Rectangle 14">
            <a:extLst>
              <a:ext uri="{FF2B5EF4-FFF2-40B4-BE49-F238E27FC236}">
                <a16:creationId xmlns:a16="http://schemas.microsoft.com/office/drawing/2014/main" id="{09BD2644-3D9A-4761-9C76-FE90DB5C04A7}"/>
              </a:ext>
            </a:extLst>
          </p:cNvPr>
          <p:cNvSpPr>
            <a:spLocks noGrp="1"/>
          </p:cNvSpPr>
          <p:nvPr/>
        </p:nvSpPr>
        <p:spPr>
          <a:xfrm>
            <a:off x="8153400" y="2571750"/>
            <a:ext cx="3333750" cy="323850"/>
          </a:xfrm>
          <a:prstGeom prst="rect">
            <a:avLst/>
          </a:prstGeom>
          <a:noFill/>
          <a:ln w="0">
            <a:noFill/>
            <a:prstDash val="solid"/>
          </a:ln>
        </p:spPr>
        <p:txBody>
          <a:bodyPr wrap="square" lIns="0" tIns="0" rIns="0" bIns="0" anchor="t">
            <a:normAutofit/>
          </a:bodyPr>
          <a:lstStyle/>
          <a:p>
            <a:pPr algn="ctr">
              <a:lnSpc>
                <a:spcPct val="100000"/>
              </a:lnSpc>
              <a:buNone/>
              <a:defRPr sz="1800" b="1" i="0">
                <a:solidFill>
                  <a:srgbClr val="111111"/>
                </a:solidFill>
                <a:latin typeface="Arial"/>
                <a:ea typeface="Arial"/>
                <a:cs typeface="Arial"/>
              </a:defRPr>
            </a:pPr>
            <a:r>
              <a:rPr sz="1800" b="1" i="0">
                <a:solidFill>
                  <a:srgbClr val="111111"/>
                </a:solidFill>
                <a:latin typeface="Abadi" panose="020B0604020104020204" pitchFamily="34" charset="0"/>
                <a:ea typeface="Abadi"/>
                <a:cs typeface="Abadi"/>
              </a:rPr>
              <a:t>LEAD, PLAN, AND SERVE</a:t>
            </a:r>
          </a:p>
        </p:txBody>
      </p:sp>
      <p:sp>
        <p:nvSpPr>
          <p:cNvPr id="16" name="Rectangle 15">
            <a:extLst>
              <a:ext uri="{FF2B5EF4-FFF2-40B4-BE49-F238E27FC236}">
                <a16:creationId xmlns:a16="http://schemas.microsoft.com/office/drawing/2014/main" id="{D940DC3E-60E6-430F-B38A-415380390EB3}"/>
              </a:ext>
            </a:extLst>
          </p:cNvPr>
          <p:cNvSpPr>
            <a:spLocks noGrp="1"/>
          </p:cNvSpPr>
          <p:nvPr/>
        </p:nvSpPr>
        <p:spPr>
          <a:xfrm>
            <a:off x="8305800" y="3714750"/>
            <a:ext cx="3143250" cy="1619250"/>
          </a:xfrm>
          <a:prstGeom prst="rect">
            <a:avLst/>
          </a:prstGeom>
          <a:noFill/>
          <a:ln w="0">
            <a:noFill/>
            <a:prstDash val="solid"/>
          </a:ln>
        </p:spPr>
        <p:txBody>
          <a:bodyPr wrap="square" lIns="0" tIns="0" rIns="0" bIns="0" anchor="t">
            <a:normAutofit/>
          </a:bodyPr>
          <a:lstStyle/>
          <a:p>
            <a:pPr marL="285760" indent="-285750" algn="l">
              <a:lnSpc>
                <a:spcPct val="100000"/>
              </a:lnSpc>
              <a:spcAft>
                <a:spcPts val="7"/>
              </a:spcAft>
              <a:buFont typeface="Arial" panose="020B0604020202020204" pitchFamily="34" charset="0"/>
              <a:buChar char="•"/>
              <a:defRPr sz="1575">
                <a:solidFill>
                  <a:srgbClr val="111111"/>
                </a:solidFill>
                <a:latin typeface="Arial"/>
                <a:ea typeface="Arial"/>
                <a:cs typeface="Arial"/>
              </a:defRPr>
            </a:pPr>
            <a:r>
              <a:rPr sz="1575" dirty="0">
                <a:solidFill>
                  <a:srgbClr val="111111"/>
                </a:solidFill>
                <a:latin typeface="Abadi" panose="020B0604020104020204" pitchFamily="34" charset="0"/>
                <a:ea typeface="Abadi"/>
                <a:cs typeface="Abadi"/>
              </a:rPr>
              <a:t>Roll call and openings</a:t>
            </a:r>
          </a:p>
          <a:p>
            <a:pPr marL="285760" indent="-285750" algn="l">
              <a:lnSpc>
                <a:spcPct val="100000"/>
              </a:lnSpc>
              <a:spcAft>
                <a:spcPts val="7"/>
              </a:spcAft>
              <a:buFont typeface="Arial" panose="020B0604020202020204" pitchFamily="34" charset="0"/>
              <a:buChar char="•"/>
              <a:defRPr sz="1575">
                <a:solidFill>
                  <a:srgbClr val="111111"/>
                </a:solidFill>
                <a:latin typeface="Arial"/>
                <a:ea typeface="Arial"/>
                <a:cs typeface="Arial"/>
              </a:defRPr>
            </a:pPr>
            <a:r>
              <a:rPr sz="1575" dirty="0">
                <a:solidFill>
                  <a:srgbClr val="111111"/>
                </a:solidFill>
                <a:latin typeface="Abadi" panose="020B0604020104020204" pitchFamily="34" charset="0"/>
                <a:ea typeface="Abadi"/>
                <a:cs typeface="Abadi"/>
              </a:rPr>
              <a:t>Committees and projects</a:t>
            </a:r>
          </a:p>
          <a:p>
            <a:pPr marL="285760" indent="-285750" algn="l">
              <a:lnSpc>
                <a:spcPct val="100000"/>
              </a:lnSpc>
              <a:spcAft>
                <a:spcPts val="7"/>
              </a:spcAft>
              <a:buFont typeface="Arial" panose="020B0604020202020204" pitchFamily="34" charset="0"/>
              <a:buChar char="•"/>
              <a:defRPr sz="1575">
                <a:solidFill>
                  <a:srgbClr val="111111"/>
                </a:solidFill>
                <a:latin typeface="Arial"/>
                <a:ea typeface="Arial"/>
                <a:cs typeface="Arial"/>
              </a:defRPr>
            </a:pPr>
            <a:r>
              <a:rPr sz="1575" dirty="0">
                <a:solidFill>
                  <a:srgbClr val="111111"/>
                </a:solidFill>
                <a:latin typeface="Abadi" panose="020B0604020104020204" pitchFamily="34" charset="0"/>
                <a:ea typeface="Abadi"/>
                <a:cs typeface="Abadi"/>
              </a:rPr>
              <a:t>Service, civic, social, and fundraising roles</a:t>
            </a:r>
          </a:p>
          <a:p>
            <a:pPr marL="285760" indent="-285750" algn="l">
              <a:lnSpc>
                <a:spcPct val="100000"/>
              </a:lnSpc>
              <a:spcAft>
                <a:spcPts val="7"/>
              </a:spcAft>
              <a:buFont typeface="Arial" panose="020B0604020202020204" pitchFamily="34" charset="0"/>
              <a:buChar char="•"/>
              <a:defRPr sz="1575">
                <a:solidFill>
                  <a:srgbClr val="111111"/>
                </a:solidFill>
                <a:latin typeface="Arial"/>
                <a:ea typeface="Arial"/>
                <a:cs typeface="Arial"/>
              </a:defRPr>
            </a:pPr>
            <a:r>
              <a:rPr sz="1575" dirty="0">
                <a:solidFill>
                  <a:srgbClr val="111111"/>
                </a:solidFill>
                <a:latin typeface="Abadi" panose="020B0604020104020204" pitchFamily="34" charset="0"/>
                <a:ea typeface="Abadi"/>
                <a:cs typeface="Abadi"/>
              </a:rPr>
              <a:t>Recognition Dinner support</a:t>
            </a:r>
          </a:p>
        </p:txBody>
      </p:sp>
      <p:sp>
        <p:nvSpPr>
          <p:cNvPr id="17" name="Rectangle 16">
            <a:extLst>
              <a:ext uri="{FF2B5EF4-FFF2-40B4-BE49-F238E27FC236}">
                <a16:creationId xmlns:a16="http://schemas.microsoft.com/office/drawing/2014/main" id="{C3581F3E-7766-474E-9C87-BD6EE766BA19}"/>
              </a:ext>
            </a:extLst>
          </p:cNvPr>
          <p:cNvSpPr>
            <a:spLocks noGrp="1"/>
          </p:cNvSpPr>
          <p:nvPr/>
        </p:nvSpPr>
        <p:spPr>
          <a:xfrm>
            <a:off x="4781550" y="2647950"/>
            <a:ext cx="1143000" cy="285750"/>
          </a:xfrm>
          <a:prstGeom prst="rect">
            <a:avLst/>
          </a:prstGeom>
          <a:noFill/>
          <a:ln w="0">
            <a:noFill/>
            <a:prstDash val="solid"/>
          </a:ln>
        </p:spPr>
        <p:txBody>
          <a:bodyPr wrap="square" lIns="0" tIns="0" rIns="0" bIns="0" anchor="t">
            <a:normAutofit/>
          </a:bodyPr>
          <a:lstStyle/>
          <a:p>
            <a:pPr algn="ctr">
              <a:lnSpc>
                <a:spcPct val="100000"/>
              </a:lnSpc>
              <a:buNone/>
              <a:defRPr sz="1650" b="1" i="0">
                <a:solidFill>
                  <a:srgbClr val="666666"/>
                </a:solidFill>
                <a:latin typeface="Arial"/>
                <a:ea typeface="Arial"/>
                <a:cs typeface="Arial"/>
              </a:defRPr>
            </a:pPr>
            <a:r>
              <a:rPr sz="1650" b="1" i="0">
                <a:solidFill>
                  <a:srgbClr val="666666"/>
                </a:solidFill>
                <a:latin typeface="Abadi" panose="020B0604020104020204" pitchFamily="34" charset="0"/>
                <a:ea typeface="Abadi"/>
                <a:cs typeface="Abadi"/>
              </a:rPr>
              <a:t>ELECT</a:t>
            </a:r>
          </a:p>
        </p:txBody>
      </p:sp>
      <p:sp>
        <p:nvSpPr>
          <p:cNvPr id="18" name="Rectangle 17">
            <a:extLst>
              <a:ext uri="{FF2B5EF4-FFF2-40B4-BE49-F238E27FC236}">
                <a16:creationId xmlns:a16="http://schemas.microsoft.com/office/drawing/2014/main" id="{2EA54B45-653C-4567-899E-250901218878}"/>
              </a:ext>
            </a:extLst>
          </p:cNvPr>
          <p:cNvSpPr>
            <a:spLocks noGrp="1"/>
          </p:cNvSpPr>
          <p:nvPr/>
        </p:nvSpPr>
        <p:spPr>
          <a:xfrm>
            <a:off x="6267450" y="2647950"/>
            <a:ext cx="1143000" cy="285750"/>
          </a:xfrm>
          <a:prstGeom prst="rect">
            <a:avLst/>
          </a:prstGeom>
          <a:noFill/>
          <a:ln w="0">
            <a:noFill/>
            <a:prstDash val="solid"/>
          </a:ln>
        </p:spPr>
        <p:txBody>
          <a:bodyPr wrap="square" lIns="0" tIns="0" rIns="0" bIns="0" anchor="t">
            <a:normAutofit/>
          </a:bodyPr>
          <a:lstStyle/>
          <a:p>
            <a:pPr algn="ctr">
              <a:lnSpc>
                <a:spcPct val="100000"/>
              </a:lnSpc>
              <a:buNone/>
              <a:defRPr sz="1650" b="1" i="0">
                <a:solidFill>
                  <a:srgbClr val="666666"/>
                </a:solidFill>
                <a:latin typeface="Arial"/>
                <a:ea typeface="Arial"/>
                <a:cs typeface="Arial"/>
              </a:defRPr>
            </a:pPr>
            <a:r>
              <a:rPr sz="1650" b="1" i="0">
                <a:solidFill>
                  <a:srgbClr val="666666"/>
                </a:solidFill>
                <a:latin typeface="Abadi" panose="020B0604020104020204" pitchFamily="34" charset="0"/>
                <a:ea typeface="Abadi"/>
                <a:cs typeface="Abadi"/>
              </a:rPr>
              <a:t>LEAD</a:t>
            </a:r>
          </a:p>
        </p:txBody>
      </p:sp>
      <p:sp>
        <p:nvSpPr>
          <p:cNvPr id="19" name="Rectangle 18">
            <a:extLst>
              <a:ext uri="{FF2B5EF4-FFF2-40B4-BE49-F238E27FC236}">
                <a16:creationId xmlns:a16="http://schemas.microsoft.com/office/drawing/2014/main" id="{BCC36FEC-B254-4DAE-96AE-4F5E08846F19}"/>
              </a:ext>
            </a:extLst>
          </p:cNvPr>
          <p:cNvSpPr>
            <a:spLocks noGrp="1"/>
          </p:cNvSpPr>
          <p:nvPr/>
        </p:nvSpPr>
        <p:spPr>
          <a:xfrm>
            <a:off x="4095750" y="4095750"/>
            <a:ext cx="4000500" cy="857250"/>
          </a:xfrm>
          <a:prstGeom prst="rect">
            <a:avLst/>
          </a:prstGeom>
          <a:noFill/>
          <a:ln w="0">
            <a:noFill/>
            <a:prstDash val="solid"/>
          </a:ln>
        </p:spPr>
        <p:txBody>
          <a:bodyPr wrap="square" lIns="0" tIns="0" rIns="0" bIns="0" anchor="ctr">
            <a:normAutofit fontScale="86207" lnSpcReduction="10000"/>
          </a:bodyPr>
          <a:lstStyle/>
          <a:p>
            <a:pPr algn="ctr">
              <a:lnSpc>
                <a:spcPct val="100000"/>
              </a:lnSpc>
              <a:buNone/>
              <a:defRPr sz="2175" b="1" i="0">
                <a:solidFill>
                  <a:srgbClr val="8B6514"/>
                </a:solidFill>
                <a:latin typeface="Arial"/>
                <a:ea typeface="Arial"/>
                <a:cs typeface="Arial"/>
              </a:defRPr>
            </a:pPr>
            <a:r>
              <a:rPr sz="2175" b="1" i="0">
                <a:solidFill>
                  <a:srgbClr val="8B6514"/>
                </a:solidFill>
                <a:latin typeface="Abadi" panose="020B0604020104020204" pitchFamily="34" charset="0"/>
                <a:ea typeface="Abadi"/>
                <a:cs typeface="Abadi"/>
              </a:rPr>
              <a:t>Real responsibility remains supervised, age-appropriate, and accountable to Program Staff.</a:t>
            </a:r>
          </a:p>
        </p:txBody>
      </p:sp>
      <p:sp>
        <p:nvSpPr>
          <p:cNvPr id="20" name="Rectangle 19">
            <a:extLst>
              <a:ext uri="{FF2B5EF4-FFF2-40B4-BE49-F238E27FC236}">
                <a16:creationId xmlns:a16="http://schemas.microsoft.com/office/drawing/2014/main" id="{229F204E-E7C5-4157-AA7F-8B8DC2C5AFBD}"/>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1" name="Rectangle 20">
            <a:extLst>
              <a:ext uri="{FF2B5EF4-FFF2-40B4-BE49-F238E27FC236}">
                <a16:creationId xmlns:a16="http://schemas.microsoft.com/office/drawing/2014/main" id="{02EBE27E-D0A1-4ED4-95E8-D60542B6B714}"/>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14</a:t>
            </a:r>
          </a:p>
        </p:txBody>
      </p:sp>
      <p:pic>
        <p:nvPicPr>
          <p:cNvPr id="2" name="Image 0" descr="/mnt/data/strategic_plan_assets/elmp.png">
            <a:extLst>
              <a:ext uri="{FF2B5EF4-FFF2-40B4-BE49-F238E27FC236}">
                <a16:creationId xmlns:a16="http://schemas.microsoft.com/office/drawing/2014/main" id="{1FE5E3A6-C575-D22C-9724-D86AC2FCCE1F}"/>
              </a:ext>
            </a:extLst>
          </p:cNvPr>
          <p:cNvPicPr>
            <a:picLocks noChangeAspect="1"/>
          </p:cNvPicPr>
          <p:nvPr/>
        </p:nvPicPr>
        <p:blipFill>
          <a:blip r:embed="rId3"/>
          <a:stretch>
            <a:fillRect/>
          </a:stretch>
        </p:blipFill>
        <p:spPr>
          <a:xfrm>
            <a:off x="10943720" y="104270"/>
            <a:ext cx="1086860" cy="1086860"/>
          </a:xfrm>
          <a:prstGeom prst="rect">
            <a:avLst/>
          </a:prstGeom>
        </p:spPr>
      </p:pic>
    </p:spTree>
    <p:extLst>
      <p:ext uri="{BB962C8B-B14F-4D97-AF65-F5344CB8AC3E}">
        <p14:creationId xmlns:p14="http://schemas.microsoft.com/office/powerpoint/2010/main" val="1178225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F116104-DF60-4648-BBF2-57F7844EE3D3}"/>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ELMP MEASURING SUCCESS</a:t>
            </a:r>
          </a:p>
        </p:txBody>
      </p:sp>
      <p:sp>
        <p:nvSpPr>
          <p:cNvPr id="3" name="slide-6-title">
            <a:extLst>
              <a:ext uri="{FF2B5EF4-FFF2-40B4-BE49-F238E27FC236}">
                <a16:creationId xmlns:a16="http://schemas.microsoft.com/office/drawing/2014/main" id="{119E7983-9732-4F9F-A0C5-CD486CA26A8B}"/>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Growth must be visible in verified evidence</a:t>
            </a:r>
          </a:p>
        </p:txBody>
      </p:sp>
      <p:sp>
        <p:nvSpPr>
          <p:cNvPr id="4" name="Straight Connector 3">
            <a:extLst>
              <a:ext uri="{FF2B5EF4-FFF2-40B4-BE49-F238E27FC236}">
                <a16:creationId xmlns:a16="http://schemas.microsoft.com/office/drawing/2014/main" id="{05C69A02-1924-4F38-AEC4-8A9DD1A797C9}"/>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0C78AA37-3656-4FF2-86CB-E31C2E081CA6}"/>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fontScale="90270"/>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The Leadership Reflection and Evidence Portfolio records monthly learning, goals, service, leadership practice, and capstone work.</a:t>
            </a:r>
          </a:p>
        </p:txBody>
      </p:sp>
      <p:sp>
        <p:nvSpPr>
          <p:cNvPr id="6" name="Rectangle 5">
            <a:extLst>
              <a:ext uri="{FF2B5EF4-FFF2-40B4-BE49-F238E27FC236}">
                <a16:creationId xmlns:a16="http://schemas.microsoft.com/office/drawing/2014/main" id="{24FBA572-4894-4B16-B9E4-0451914D9551}"/>
              </a:ext>
            </a:extLst>
          </p:cNvPr>
          <p:cNvSpPr>
            <a:spLocks noGrp="1"/>
          </p:cNvSpPr>
          <p:nvPr/>
        </p:nvSpPr>
        <p:spPr>
          <a:xfrm>
            <a:off x="76200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i="0">
                <a:solidFill>
                  <a:srgbClr val="8B6514"/>
                </a:solidFill>
                <a:latin typeface="Abadi" panose="020B0604020104020204" pitchFamily="34" charset="0"/>
                <a:ea typeface="Abadi"/>
                <a:cs typeface="Abadi"/>
              </a:rPr>
              <a:t>5</a:t>
            </a:r>
          </a:p>
        </p:txBody>
      </p:sp>
      <p:sp>
        <p:nvSpPr>
          <p:cNvPr id="7" name="Rectangle 6">
            <a:extLst>
              <a:ext uri="{FF2B5EF4-FFF2-40B4-BE49-F238E27FC236}">
                <a16:creationId xmlns:a16="http://schemas.microsoft.com/office/drawing/2014/main" id="{1B44E60E-4687-4C0E-94EF-F03EF49735EB}"/>
              </a:ext>
            </a:extLst>
          </p:cNvPr>
          <p:cNvSpPr>
            <a:spLocks noGrp="1"/>
          </p:cNvSpPr>
          <p:nvPr/>
        </p:nvSpPr>
        <p:spPr>
          <a:xfrm>
            <a:off x="762000" y="2771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SUCCESS-GOAL CATEGORIES</a:t>
            </a:r>
          </a:p>
        </p:txBody>
      </p:sp>
      <p:sp>
        <p:nvSpPr>
          <p:cNvPr id="8" name="Rectangle 7">
            <a:extLst>
              <a:ext uri="{FF2B5EF4-FFF2-40B4-BE49-F238E27FC236}">
                <a16:creationId xmlns:a16="http://schemas.microsoft.com/office/drawing/2014/main" id="{5EF0B051-2605-477B-BEB8-3A5A9B814223}"/>
              </a:ext>
            </a:extLst>
          </p:cNvPr>
          <p:cNvSpPr>
            <a:spLocks noGrp="1"/>
          </p:cNvSpPr>
          <p:nvPr/>
        </p:nvSpPr>
        <p:spPr>
          <a:xfrm>
            <a:off x="428625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i="0" dirty="0">
                <a:solidFill>
                  <a:srgbClr val="8B6514"/>
                </a:solidFill>
                <a:latin typeface="Abadi" panose="020B0604020104020204" pitchFamily="34" charset="0"/>
                <a:ea typeface="Abadi"/>
                <a:cs typeface="Abadi"/>
              </a:rPr>
              <a:t>10</a:t>
            </a:r>
            <a:r>
              <a:rPr lang="en-US" sz="5100" b="1" i="0" dirty="0">
                <a:solidFill>
                  <a:srgbClr val="8B6514"/>
                </a:solidFill>
                <a:latin typeface="Abadi" panose="020B0604020104020204" pitchFamily="34" charset="0"/>
                <a:ea typeface="Abadi"/>
                <a:cs typeface="Abadi"/>
              </a:rPr>
              <a:t>+</a:t>
            </a:r>
            <a:endParaRPr sz="5100" b="1" i="0" dirty="0">
              <a:solidFill>
                <a:srgbClr val="8B6514"/>
              </a:solidFill>
              <a:latin typeface="Abadi" panose="020B0604020104020204" pitchFamily="34" charset="0"/>
              <a:ea typeface="Abadi"/>
              <a:cs typeface="Abadi"/>
            </a:endParaRPr>
          </a:p>
        </p:txBody>
      </p:sp>
      <p:sp>
        <p:nvSpPr>
          <p:cNvPr id="9" name="Rectangle 8">
            <a:extLst>
              <a:ext uri="{FF2B5EF4-FFF2-40B4-BE49-F238E27FC236}">
                <a16:creationId xmlns:a16="http://schemas.microsoft.com/office/drawing/2014/main" id="{6090B21B-0B89-4BD0-9DDD-A564F801CBA8}"/>
              </a:ext>
            </a:extLst>
          </p:cNvPr>
          <p:cNvSpPr>
            <a:spLocks noGrp="1"/>
          </p:cNvSpPr>
          <p:nvPr/>
        </p:nvSpPr>
        <p:spPr>
          <a:xfrm>
            <a:off x="4286250" y="2771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VERIFIED GOALS EARN THE ESQUIRE JACKET</a:t>
            </a:r>
          </a:p>
        </p:txBody>
      </p:sp>
      <p:sp>
        <p:nvSpPr>
          <p:cNvPr id="10" name="Rectangle 9">
            <a:extLst>
              <a:ext uri="{FF2B5EF4-FFF2-40B4-BE49-F238E27FC236}">
                <a16:creationId xmlns:a16="http://schemas.microsoft.com/office/drawing/2014/main" id="{27B99DD3-EFD2-4A91-9BCB-CAE0D9506FCC}"/>
              </a:ext>
            </a:extLst>
          </p:cNvPr>
          <p:cNvSpPr>
            <a:spLocks noGrp="1"/>
          </p:cNvSpPr>
          <p:nvPr/>
        </p:nvSpPr>
        <p:spPr>
          <a:xfrm>
            <a:off x="781050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i="0">
                <a:solidFill>
                  <a:srgbClr val="8B6514"/>
                </a:solidFill>
                <a:latin typeface="Abadi" panose="020B0604020104020204" pitchFamily="34" charset="0"/>
                <a:ea typeface="Abadi"/>
                <a:cs typeface="Abadi"/>
              </a:rPr>
              <a:t>100%</a:t>
            </a:r>
          </a:p>
        </p:txBody>
      </p:sp>
      <p:sp>
        <p:nvSpPr>
          <p:cNvPr id="11" name="Rectangle 10">
            <a:extLst>
              <a:ext uri="{FF2B5EF4-FFF2-40B4-BE49-F238E27FC236}">
                <a16:creationId xmlns:a16="http://schemas.microsoft.com/office/drawing/2014/main" id="{6F133700-6AF9-4E75-9649-EB03B06279F4}"/>
              </a:ext>
            </a:extLst>
          </p:cNvPr>
          <p:cNvSpPr>
            <a:spLocks noGrp="1"/>
          </p:cNvSpPr>
          <p:nvPr/>
        </p:nvSpPr>
        <p:spPr>
          <a:xfrm>
            <a:off x="7810500" y="2771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YEAR-END PROGRESS REVIEW TARGET</a:t>
            </a:r>
          </a:p>
        </p:txBody>
      </p:sp>
      <p:sp>
        <p:nvSpPr>
          <p:cNvPr id="12" name="Straight Connector 11">
            <a:extLst>
              <a:ext uri="{FF2B5EF4-FFF2-40B4-BE49-F238E27FC236}">
                <a16:creationId xmlns:a16="http://schemas.microsoft.com/office/drawing/2014/main" id="{20AA6842-D96F-45BF-8309-70F043AFF59B}"/>
              </a:ext>
            </a:extLst>
          </p:cNvPr>
          <p:cNvSpPr>
            <a:spLocks noGrp="1"/>
          </p:cNvSpPr>
          <p:nvPr/>
        </p:nvSpPr>
        <p:spPr>
          <a:xfrm>
            <a:off x="609600" y="3810000"/>
            <a:ext cx="10972800"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13" name="Rectangle 12">
            <a:extLst>
              <a:ext uri="{FF2B5EF4-FFF2-40B4-BE49-F238E27FC236}">
                <a16:creationId xmlns:a16="http://schemas.microsoft.com/office/drawing/2014/main" id="{14B04941-7ACC-4673-AD96-251C8FCB485D}"/>
              </a:ext>
            </a:extLst>
          </p:cNvPr>
          <p:cNvSpPr>
            <a:spLocks noGrp="1"/>
          </p:cNvSpPr>
          <p:nvPr/>
        </p:nvSpPr>
        <p:spPr>
          <a:xfrm>
            <a:off x="685800" y="409575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FIVE SUCCESS AREAS</a:t>
            </a:r>
          </a:p>
        </p:txBody>
      </p:sp>
      <p:sp>
        <p:nvSpPr>
          <p:cNvPr id="14" name="Rectangle 13">
            <a:extLst>
              <a:ext uri="{FF2B5EF4-FFF2-40B4-BE49-F238E27FC236}">
                <a16:creationId xmlns:a16="http://schemas.microsoft.com/office/drawing/2014/main" id="{40D10F31-6311-4686-953B-684258CDD0B0}"/>
              </a:ext>
            </a:extLst>
          </p:cNvPr>
          <p:cNvSpPr>
            <a:spLocks noGrp="1"/>
          </p:cNvSpPr>
          <p:nvPr/>
        </p:nvSpPr>
        <p:spPr>
          <a:xfrm>
            <a:off x="685800" y="4514850"/>
            <a:ext cx="4953000" cy="990600"/>
          </a:xfrm>
          <a:prstGeom prst="rect">
            <a:avLst/>
          </a:prstGeom>
          <a:noFill/>
          <a:ln w="0">
            <a:noFill/>
            <a:prstDash val="solid"/>
          </a:ln>
        </p:spPr>
        <p:txBody>
          <a:bodyPr wrap="square" lIns="0" tIns="0" rIns="0" bIns="0" anchor="t">
            <a:normAutofit fontScale="85783" lnSpcReduction="10000"/>
          </a:bodyPr>
          <a:lstStyle/>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Academic Performance</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Attendance and Participation</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Leadership and Conduct</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College and Career Readiness</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Personal Growth and Reflection</a:t>
            </a:r>
          </a:p>
        </p:txBody>
      </p:sp>
      <p:sp>
        <p:nvSpPr>
          <p:cNvPr id="15" name="Rectangle 14">
            <a:extLst>
              <a:ext uri="{FF2B5EF4-FFF2-40B4-BE49-F238E27FC236}">
                <a16:creationId xmlns:a16="http://schemas.microsoft.com/office/drawing/2014/main" id="{28B81CCE-9B91-4FD3-858C-DF320408446A}"/>
              </a:ext>
            </a:extLst>
          </p:cNvPr>
          <p:cNvSpPr>
            <a:spLocks noGrp="1"/>
          </p:cNvSpPr>
          <p:nvPr/>
        </p:nvSpPr>
        <p:spPr>
          <a:xfrm>
            <a:off x="6238875" y="409575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EVIDENCE STANDARD</a:t>
            </a:r>
          </a:p>
        </p:txBody>
      </p:sp>
      <p:sp>
        <p:nvSpPr>
          <p:cNvPr id="16" name="Rectangle 15">
            <a:extLst>
              <a:ext uri="{FF2B5EF4-FFF2-40B4-BE49-F238E27FC236}">
                <a16:creationId xmlns:a16="http://schemas.microsoft.com/office/drawing/2014/main" id="{E7D410D9-64BF-4C87-869A-A6C0E06E9DA1}"/>
              </a:ext>
            </a:extLst>
          </p:cNvPr>
          <p:cNvSpPr>
            <a:spLocks noGrp="1"/>
          </p:cNvSpPr>
          <p:nvPr/>
        </p:nvSpPr>
        <p:spPr>
          <a:xfrm>
            <a:off x="6238875" y="4514850"/>
            <a:ext cx="5000625" cy="990600"/>
          </a:xfrm>
          <a:prstGeom prst="rect">
            <a:avLst/>
          </a:prstGeom>
          <a:noFill/>
          <a:ln w="0">
            <a:noFill/>
            <a:prstDash val="solid"/>
          </a:ln>
        </p:spPr>
        <p:txBody>
          <a:bodyPr wrap="square" lIns="0" tIns="0" rIns="0" bIns="0" anchor="t">
            <a:normAutofit fontScale="85783" lnSpcReduction="10000"/>
          </a:bodyPr>
          <a:lstStyle/>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Match a specific criterion</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Identify date, activity, role, and contribution</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Protect private information</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Use the Esquire's own reflection</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Receive approved adult verification</a:t>
            </a:r>
          </a:p>
        </p:txBody>
      </p:sp>
      <p:sp>
        <p:nvSpPr>
          <p:cNvPr id="17" name="Rectangle 16">
            <a:extLst>
              <a:ext uri="{FF2B5EF4-FFF2-40B4-BE49-F238E27FC236}">
                <a16:creationId xmlns:a16="http://schemas.microsoft.com/office/drawing/2014/main" id="{236F8B5D-5E43-40CA-B133-6CDED5590E8E}"/>
              </a:ext>
            </a:extLst>
          </p:cNvPr>
          <p:cNvSpPr>
            <a:spLocks noGrp="1"/>
          </p:cNvSpPr>
          <p:nvPr/>
        </p:nvSpPr>
        <p:spPr>
          <a:xfrm>
            <a:off x="609600" y="5762625"/>
            <a:ext cx="10972800" cy="495300"/>
          </a:xfrm>
          <a:prstGeom prst="rect">
            <a:avLst/>
          </a:prstGeom>
          <a:solidFill>
            <a:srgbClr val="F4F1EA"/>
          </a:solidFill>
          <a:ln w="9525">
            <a:solidFill>
              <a:srgbClr val="C89B2B"/>
            </a:solidFill>
            <a:prstDash val="solid"/>
          </a:ln>
        </p:spPr>
        <p:txBody>
          <a:bodyPr/>
          <a:lstStyle/>
          <a:p>
            <a:endParaRPr>
              <a:latin typeface="Abadi" panose="020B0604020104020204" pitchFamily="34" charset="0"/>
            </a:endParaRPr>
          </a:p>
        </p:txBody>
      </p:sp>
      <p:sp>
        <p:nvSpPr>
          <p:cNvPr id="18" name="Rectangle 17">
            <a:extLst>
              <a:ext uri="{FF2B5EF4-FFF2-40B4-BE49-F238E27FC236}">
                <a16:creationId xmlns:a16="http://schemas.microsoft.com/office/drawing/2014/main" id="{93C5D7FE-FA3B-49E9-81A0-4B7BC5905261}"/>
              </a:ext>
            </a:extLst>
          </p:cNvPr>
          <p:cNvSpPr>
            <a:spLocks noGrp="1"/>
          </p:cNvSpPr>
          <p:nvPr/>
        </p:nvSpPr>
        <p:spPr>
          <a:xfrm>
            <a:off x="819150" y="5867400"/>
            <a:ext cx="1053465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111111"/>
                </a:solidFill>
                <a:latin typeface="Arial"/>
                <a:ea typeface="Arial"/>
                <a:cs typeface="Arial"/>
              </a:defRPr>
            </a:pPr>
            <a:r>
              <a:rPr sz="1575" b="1" i="0">
                <a:solidFill>
                  <a:srgbClr val="111111"/>
                </a:solidFill>
                <a:latin typeface="Abadi" panose="020B0604020104020204" pitchFamily="34" charset="0"/>
                <a:ea typeface="Abadi"/>
                <a:cs typeface="Abadi"/>
              </a:rPr>
              <a:t>Attendance alone is not enough unless the criterion specifically measures attendance.</a:t>
            </a:r>
          </a:p>
        </p:txBody>
      </p:sp>
      <p:sp>
        <p:nvSpPr>
          <p:cNvPr id="19" name="Rectangle 18">
            <a:extLst>
              <a:ext uri="{FF2B5EF4-FFF2-40B4-BE49-F238E27FC236}">
                <a16:creationId xmlns:a16="http://schemas.microsoft.com/office/drawing/2014/main" id="{CF8F426D-071D-45E3-9A0B-E76AD65D436D}"/>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0" name="Rectangle 19">
            <a:extLst>
              <a:ext uri="{FF2B5EF4-FFF2-40B4-BE49-F238E27FC236}">
                <a16:creationId xmlns:a16="http://schemas.microsoft.com/office/drawing/2014/main" id="{6EF8A7DC-C595-468E-8F0B-C70FA591E98F}"/>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16</a:t>
            </a:r>
          </a:p>
        </p:txBody>
      </p:sp>
      <p:pic>
        <p:nvPicPr>
          <p:cNvPr id="2" name="Image 0" descr="/mnt/data/strategic_plan_assets/elmp.png">
            <a:extLst>
              <a:ext uri="{FF2B5EF4-FFF2-40B4-BE49-F238E27FC236}">
                <a16:creationId xmlns:a16="http://schemas.microsoft.com/office/drawing/2014/main" id="{4A7069F4-9ECA-996A-3552-EF083F4F53E4}"/>
              </a:ext>
            </a:extLst>
          </p:cNvPr>
          <p:cNvPicPr>
            <a:picLocks noChangeAspect="1"/>
          </p:cNvPicPr>
          <p:nvPr/>
        </p:nvPicPr>
        <p:blipFill>
          <a:blip r:embed="rId3"/>
          <a:stretch>
            <a:fillRect/>
          </a:stretch>
        </p:blipFill>
        <p:spPr>
          <a:xfrm>
            <a:off x="10867520" y="104270"/>
            <a:ext cx="1086860" cy="1086860"/>
          </a:xfrm>
          <a:prstGeom prst="rect">
            <a:avLst/>
          </a:prstGeom>
        </p:spPr>
      </p:pic>
    </p:spTree>
    <p:extLst>
      <p:ext uri="{BB962C8B-B14F-4D97-AF65-F5344CB8AC3E}">
        <p14:creationId xmlns:p14="http://schemas.microsoft.com/office/powerpoint/2010/main" val="543881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60E794-75D4-4179-9C2B-4527E5156C36}"/>
              </a:ext>
            </a:extLst>
          </p:cNvPr>
          <p:cNvSpPr>
            <a:spLocks noGrp="1"/>
          </p:cNvSpPr>
          <p:nvPr/>
        </p:nvSpPr>
        <p:spPr>
          <a:xfrm>
            <a:off x="766791" y="292608"/>
            <a:ext cx="1792222" cy="221599"/>
          </a:xfrm>
          <a:prstGeom prst="rect">
            <a:avLst/>
          </a:prstGeom>
          <a:noFill/>
        </p:spPr>
        <p:txBody>
          <a:bodyPr wrap="none" lIns="18288" tIns="18288" rIns="18288" bIns="18288">
            <a:spAutoFit/>
          </a:bodyPr>
          <a:lstStyle/>
          <a:p>
            <a:pPr>
              <a:buNone/>
              <a:defRPr sz="1200" b="1">
                <a:solidFill>
                  <a:srgbClr val="8B6514"/>
                </a:solidFill>
                <a:latin typeface="Abadi"/>
                <a:ea typeface="Abadi"/>
                <a:cs typeface="Abadi"/>
              </a:defRPr>
            </a:pPr>
            <a:r>
              <a:rPr>
                <a:latin typeface="Abadi" panose="020B0604020104020204" pitchFamily="34" charset="0"/>
                <a:ea typeface="Abadi"/>
                <a:cs typeface="Abadi"/>
              </a:rPr>
              <a:t>SUCCESS GOAL PROCESS</a:t>
            </a:r>
          </a:p>
        </p:txBody>
      </p:sp>
      <p:sp>
        <p:nvSpPr>
          <p:cNvPr id="3" name="TextBox 2">
            <a:extLst>
              <a:ext uri="{FF2B5EF4-FFF2-40B4-BE49-F238E27FC236}">
                <a16:creationId xmlns:a16="http://schemas.microsoft.com/office/drawing/2014/main" id="{5E3D1B1F-5FF9-42CE-8845-27FCB4FF28FA}"/>
              </a:ext>
            </a:extLst>
          </p:cNvPr>
          <p:cNvSpPr>
            <a:spLocks noGrp="1"/>
          </p:cNvSpPr>
          <p:nvPr/>
        </p:nvSpPr>
        <p:spPr>
          <a:xfrm>
            <a:off x="766791" y="640080"/>
            <a:ext cx="7657674" cy="421654"/>
          </a:xfrm>
          <a:prstGeom prst="rect">
            <a:avLst/>
          </a:prstGeom>
          <a:noFill/>
        </p:spPr>
        <p:txBody>
          <a:bodyPr wrap="none" lIns="18288" tIns="18288" rIns="18288" bIns="18288">
            <a:spAutoFit/>
          </a:bodyPr>
          <a:lstStyle/>
          <a:p>
            <a:pPr>
              <a:buNone/>
              <a:defRPr sz="2500" b="1">
                <a:solidFill>
                  <a:srgbClr val="111111"/>
                </a:solidFill>
                <a:latin typeface="Abadi"/>
                <a:ea typeface="Abadi"/>
                <a:cs typeface="Abadi"/>
              </a:defRPr>
            </a:pPr>
            <a:r>
              <a:rPr>
                <a:latin typeface="Abadi" panose="020B0604020104020204" pitchFamily="34" charset="0"/>
                <a:ea typeface="Abadi"/>
                <a:cs typeface="Abadi"/>
              </a:rPr>
              <a:t>A Success Goal becomes credit only after verification</a:t>
            </a:r>
          </a:p>
        </p:txBody>
      </p:sp>
      <p:sp>
        <p:nvSpPr>
          <p:cNvPr id="4" name="Rectangle 3">
            <a:extLst>
              <a:ext uri="{FF2B5EF4-FFF2-40B4-BE49-F238E27FC236}">
                <a16:creationId xmlns:a16="http://schemas.microsoft.com/office/drawing/2014/main" id="{7BC01E94-4F6B-4E96-BCC1-9D1D03E30E01}"/>
              </a:ext>
            </a:extLst>
          </p:cNvPr>
          <p:cNvSpPr>
            <a:spLocks noGrp="1"/>
          </p:cNvSpPr>
          <p:nvPr/>
        </p:nvSpPr>
        <p:spPr>
          <a:xfrm>
            <a:off x="766791" y="1271016"/>
            <a:ext cx="10515600" cy="10972"/>
          </a:xfrm>
          <a:prstGeom prst="rect">
            <a:avLst/>
          </a:prstGeom>
          <a:solidFill>
            <a:srgbClr val="C89B2B"/>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5" name="TextBox 4">
            <a:extLst>
              <a:ext uri="{FF2B5EF4-FFF2-40B4-BE49-F238E27FC236}">
                <a16:creationId xmlns:a16="http://schemas.microsoft.com/office/drawing/2014/main" id="{3F5B41BE-A655-4194-8976-36A712765DB8}"/>
              </a:ext>
            </a:extLst>
          </p:cNvPr>
          <p:cNvSpPr>
            <a:spLocks noGrp="1"/>
          </p:cNvSpPr>
          <p:nvPr/>
        </p:nvSpPr>
        <p:spPr>
          <a:xfrm>
            <a:off x="766791" y="1417320"/>
            <a:ext cx="7013780" cy="252377"/>
          </a:xfrm>
          <a:prstGeom prst="rect">
            <a:avLst/>
          </a:prstGeom>
          <a:noFill/>
        </p:spPr>
        <p:txBody>
          <a:bodyPr wrap="none" lIns="18288" tIns="18288" rIns="18288" bIns="18288">
            <a:spAutoFit/>
          </a:bodyPr>
          <a:lstStyle/>
          <a:p>
            <a:pPr>
              <a:buNone/>
              <a:defRPr sz="1080" b="0">
                <a:solidFill>
                  <a:srgbClr val="666666"/>
                </a:solidFill>
                <a:latin typeface="Arial"/>
                <a:ea typeface="Arial"/>
                <a:cs typeface="Arial"/>
              </a:defRPr>
            </a:pPr>
            <a:r>
              <a:rPr sz="1400">
                <a:latin typeface="Abadi" panose="020B0604020104020204" pitchFamily="34" charset="0"/>
                <a:ea typeface="Abadi"/>
                <a:cs typeface="Abadi"/>
              </a:rPr>
              <a:t>The same four-step cycle applies across all five goal categories and every recognition level.</a:t>
            </a:r>
          </a:p>
        </p:txBody>
      </p:sp>
      <p:sp>
        <p:nvSpPr>
          <p:cNvPr id="6" name="Rectangle 5">
            <a:extLst>
              <a:ext uri="{FF2B5EF4-FFF2-40B4-BE49-F238E27FC236}">
                <a16:creationId xmlns:a16="http://schemas.microsoft.com/office/drawing/2014/main" id="{8B8E80E1-0436-4E83-B838-349C2D4B0F2C}"/>
              </a:ext>
            </a:extLst>
          </p:cNvPr>
          <p:cNvSpPr>
            <a:spLocks noGrp="1"/>
          </p:cNvSpPr>
          <p:nvPr/>
        </p:nvSpPr>
        <p:spPr>
          <a:xfrm>
            <a:off x="766791"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7" name="Rectangle 6">
            <a:extLst>
              <a:ext uri="{FF2B5EF4-FFF2-40B4-BE49-F238E27FC236}">
                <a16:creationId xmlns:a16="http://schemas.microsoft.com/office/drawing/2014/main" id="{863411A0-0627-416E-B8DD-56FDFF2FDF9D}"/>
              </a:ext>
            </a:extLst>
          </p:cNvPr>
          <p:cNvSpPr>
            <a:spLocks noGrp="1"/>
          </p:cNvSpPr>
          <p:nvPr/>
        </p:nvSpPr>
        <p:spPr>
          <a:xfrm>
            <a:off x="766791"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8" name="TextBox 7">
            <a:extLst>
              <a:ext uri="{FF2B5EF4-FFF2-40B4-BE49-F238E27FC236}">
                <a16:creationId xmlns:a16="http://schemas.microsoft.com/office/drawing/2014/main" id="{F0A608D6-8AED-486A-925E-D95E1A83037D}"/>
              </a:ext>
            </a:extLst>
          </p:cNvPr>
          <p:cNvSpPr>
            <a:spLocks noGrp="1"/>
          </p:cNvSpPr>
          <p:nvPr/>
        </p:nvSpPr>
        <p:spPr>
          <a:xfrm>
            <a:off x="1334767" y="2139696"/>
            <a:ext cx="1378647"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STEP 1 | SELECT</a:t>
            </a:r>
          </a:p>
        </p:txBody>
      </p:sp>
      <p:sp>
        <p:nvSpPr>
          <p:cNvPr id="9" name="TextBox 8">
            <a:extLst>
              <a:ext uri="{FF2B5EF4-FFF2-40B4-BE49-F238E27FC236}">
                <a16:creationId xmlns:a16="http://schemas.microsoft.com/office/drawing/2014/main" id="{DABD3ED1-8242-4362-8621-62DC9493ABC9}"/>
              </a:ext>
            </a:extLst>
          </p:cNvPr>
          <p:cNvSpPr>
            <a:spLocks noGrp="1"/>
          </p:cNvSpPr>
          <p:nvPr/>
        </p:nvSpPr>
        <p:spPr>
          <a:xfrm>
            <a:off x="1309921" y="2596896"/>
            <a:ext cx="1428341"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a:latin typeface="Abadi" panose="020B0604020104020204" pitchFamily="34" charset="0"/>
                <a:ea typeface="Abadi"/>
                <a:cs typeface="Abadi"/>
              </a:rPr>
              <a:t>Choose a criterion</a:t>
            </a:r>
          </a:p>
        </p:txBody>
      </p:sp>
      <p:sp>
        <p:nvSpPr>
          <p:cNvPr id="10" name="TextBox 9">
            <a:extLst>
              <a:ext uri="{FF2B5EF4-FFF2-40B4-BE49-F238E27FC236}">
                <a16:creationId xmlns:a16="http://schemas.microsoft.com/office/drawing/2014/main" id="{C4692E2A-B88E-408E-B0B7-2001D699F5CE}"/>
              </a:ext>
            </a:extLst>
          </p:cNvPr>
          <p:cNvSpPr>
            <a:spLocks noGrp="1"/>
          </p:cNvSpPr>
          <p:nvPr/>
        </p:nvSpPr>
        <p:spPr>
          <a:xfrm>
            <a:off x="766791" y="2902046"/>
            <a:ext cx="2514600" cy="661015"/>
          </a:xfrm>
          <a:prstGeom prst="rect">
            <a:avLst/>
          </a:prstGeom>
          <a:noFill/>
        </p:spPr>
        <p:txBody>
          <a:bodyPr wrap="square" lIns="36576" tIns="18288" rIns="36576" bIns="18288">
            <a:spAutoFit/>
          </a:bodyPr>
          <a:lstStyle/>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Review one official indicator</a:t>
            </a:r>
          </a:p>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Set a clear next action</a:t>
            </a:r>
          </a:p>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Confirm acceptable evidence</a:t>
            </a:r>
          </a:p>
        </p:txBody>
      </p:sp>
      <p:sp>
        <p:nvSpPr>
          <p:cNvPr id="11" name="Rectangle 10">
            <a:extLst>
              <a:ext uri="{FF2B5EF4-FFF2-40B4-BE49-F238E27FC236}">
                <a16:creationId xmlns:a16="http://schemas.microsoft.com/office/drawing/2014/main" id="{D2A3D5AD-A18E-4A67-A7B4-7F38B1CC7D17}"/>
              </a:ext>
            </a:extLst>
          </p:cNvPr>
          <p:cNvSpPr>
            <a:spLocks noGrp="1"/>
          </p:cNvSpPr>
          <p:nvPr/>
        </p:nvSpPr>
        <p:spPr>
          <a:xfrm>
            <a:off x="3436839"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2" name="Rectangle 11">
            <a:extLst>
              <a:ext uri="{FF2B5EF4-FFF2-40B4-BE49-F238E27FC236}">
                <a16:creationId xmlns:a16="http://schemas.microsoft.com/office/drawing/2014/main" id="{87FCC64F-D487-4D99-8FDE-DB18A94702C6}"/>
              </a:ext>
            </a:extLst>
          </p:cNvPr>
          <p:cNvSpPr>
            <a:spLocks noGrp="1"/>
          </p:cNvSpPr>
          <p:nvPr/>
        </p:nvSpPr>
        <p:spPr>
          <a:xfrm>
            <a:off x="3436839"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3" name="TextBox 12">
            <a:extLst>
              <a:ext uri="{FF2B5EF4-FFF2-40B4-BE49-F238E27FC236}">
                <a16:creationId xmlns:a16="http://schemas.microsoft.com/office/drawing/2014/main" id="{B3E8671A-95A8-404C-9FE5-CFB14A305E54}"/>
              </a:ext>
            </a:extLst>
          </p:cNvPr>
          <p:cNvSpPr>
            <a:spLocks noGrp="1"/>
          </p:cNvSpPr>
          <p:nvPr/>
        </p:nvSpPr>
        <p:spPr>
          <a:xfrm>
            <a:off x="4129849" y="2139696"/>
            <a:ext cx="1128578"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STEP 2 | ACT</a:t>
            </a:r>
          </a:p>
        </p:txBody>
      </p:sp>
      <p:sp>
        <p:nvSpPr>
          <p:cNvPr id="14" name="TextBox 13">
            <a:extLst>
              <a:ext uri="{FF2B5EF4-FFF2-40B4-BE49-F238E27FC236}">
                <a16:creationId xmlns:a16="http://schemas.microsoft.com/office/drawing/2014/main" id="{03010B48-DEDF-46B1-80BB-4D9C8DDD227E}"/>
              </a:ext>
            </a:extLst>
          </p:cNvPr>
          <p:cNvSpPr>
            <a:spLocks noGrp="1"/>
          </p:cNvSpPr>
          <p:nvPr/>
        </p:nvSpPr>
        <p:spPr>
          <a:xfrm>
            <a:off x="3957559" y="2596896"/>
            <a:ext cx="1473160"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a:latin typeface="Abadi" panose="020B0604020104020204" pitchFamily="34" charset="0"/>
                <a:ea typeface="Abadi"/>
                <a:cs typeface="Abadi"/>
              </a:rPr>
              <a:t>Complete the work</a:t>
            </a:r>
          </a:p>
        </p:txBody>
      </p:sp>
      <p:sp>
        <p:nvSpPr>
          <p:cNvPr id="15" name="TextBox 14">
            <a:extLst>
              <a:ext uri="{FF2B5EF4-FFF2-40B4-BE49-F238E27FC236}">
                <a16:creationId xmlns:a16="http://schemas.microsoft.com/office/drawing/2014/main" id="{2CDAD51F-B920-4358-89E9-363B8493D8F0}"/>
              </a:ext>
            </a:extLst>
          </p:cNvPr>
          <p:cNvSpPr>
            <a:spLocks noGrp="1"/>
          </p:cNvSpPr>
          <p:nvPr/>
        </p:nvSpPr>
        <p:spPr>
          <a:xfrm>
            <a:off x="3436839" y="2902046"/>
            <a:ext cx="2514600" cy="661015"/>
          </a:xfrm>
          <a:prstGeom prst="rect">
            <a:avLst/>
          </a:prstGeom>
          <a:noFill/>
        </p:spPr>
        <p:txBody>
          <a:bodyPr wrap="square" lIns="36576" tIns="18288" rIns="36576" bIns="18288">
            <a:spAutoFit/>
          </a:bodyPr>
          <a:lstStyle/>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Participate meaningfully</a:t>
            </a:r>
          </a:p>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Take an approved role</a:t>
            </a:r>
          </a:p>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Record date and contribution</a:t>
            </a:r>
          </a:p>
        </p:txBody>
      </p:sp>
      <p:sp>
        <p:nvSpPr>
          <p:cNvPr id="16" name="Rectangle 15">
            <a:extLst>
              <a:ext uri="{FF2B5EF4-FFF2-40B4-BE49-F238E27FC236}">
                <a16:creationId xmlns:a16="http://schemas.microsoft.com/office/drawing/2014/main" id="{1C39DD11-8F02-434C-AF65-460F60FFDC58}"/>
              </a:ext>
            </a:extLst>
          </p:cNvPr>
          <p:cNvSpPr>
            <a:spLocks noGrp="1"/>
          </p:cNvSpPr>
          <p:nvPr/>
        </p:nvSpPr>
        <p:spPr>
          <a:xfrm>
            <a:off x="6106887"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7" name="Rectangle 16">
            <a:extLst>
              <a:ext uri="{FF2B5EF4-FFF2-40B4-BE49-F238E27FC236}">
                <a16:creationId xmlns:a16="http://schemas.microsoft.com/office/drawing/2014/main" id="{EF0A521D-46DD-4E8A-821F-BC8CACEFC086}"/>
              </a:ext>
            </a:extLst>
          </p:cNvPr>
          <p:cNvSpPr>
            <a:spLocks noGrp="1"/>
          </p:cNvSpPr>
          <p:nvPr/>
        </p:nvSpPr>
        <p:spPr>
          <a:xfrm>
            <a:off x="6106887"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8" name="TextBox 17">
            <a:extLst>
              <a:ext uri="{FF2B5EF4-FFF2-40B4-BE49-F238E27FC236}">
                <a16:creationId xmlns:a16="http://schemas.microsoft.com/office/drawing/2014/main" id="{CEA541F5-FD6C-4770-9D70-2B9680BFB247}"/>
              </a:ext>
            </a:extLst>
          </p:cNvPr>
          <p:cNvSpPr>
            <a:spLocks noGrp="1"/>
          </p:cNvSpPr>
          <p:nvPr/>
        </p:nvSpPr>
        <p:spPr>
          <a:xfrm>
            <a:off x="6484106" y="2139696"/>
            <a:ext cx="1760162"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STEP 3 | DOCUMENT</a:t>
            </a:r>
          </a:p>
        </p:txBody>
      </p:sp>
      <p:sp>
        <p:nvSpPr>
          <p:cNvPr id="19" name="TextBox 18">
            <a:extLst>
              <a:ext uri="{FF2B5EF4-FFF2-40B4-BE49-F238E27FC236}">
                <a16:creationId xmlns:a16="http://schemas.microsoft.com/office/drawing/2014/main" id="{0B1B0F64-D532-4231-81E4-230C192E40F0}"/>
              </a:ext>
            </a:extLst>
          </p:cNvPr>
          <p:cNvSpPr>
            <a:spLocks noGrp="1"/>
          </p:cNvSpPr>
          <p:nvPr/>
        </p:nvSpPr>
        <p:spPr>
          <a:xfrm>
            <a:off x="6721287" y="2596896"/>
            <a:ext cx="1285800"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a:latin typeface="Abadi" panose="020B0604020104020204" pitchFamily="34" charset="0"/>
                <a:ea typeface="Abadi"/>
                <a:cs typeface="Abadi"/>
              </a:rPr>
              <a:t>Reflect + submit</a:t>
            </a:r>
          </a:p>
        </p:txBody>
      </p:sp>
      <p:sp>
        <p:nvSpPr>
          <p:cNvPr id="20" name="TextBox 19">
            <a:extLst>
              <a:ext uri="{FF2B5EF4-FFF2-40B4-BE49-F238E27FC236}">
                <a16:creationId xmlns:a16="http://schemas.microsoft.com/office/drawing/2014/main" id="{550A65DF-054E-4387-8967-264D9EAE47B5}"/>
              </a:ext>
            </a:extLst>
          </p:cNvPr>
          <p:cNvSpPr>
            <a:spLocks noGrp="1"/>
          </p:cNvSpPr>
          <p:nvPr/>
        </p:nvSpPr>
        <p:spPr>
          <a:xfrm>
            <a:off x="6106887" y="2902046"/>
            <a:ext cx="2514600" cy="661015"/>
          </a:xfrm>
          <a:prstGeom prst="rect">
            <a:avLst/>
          </a:prstGeom>
          <a:noFill/>
        </p:spPr>
        <p:txBody>
          <a:bodyPr wrap="square" lIns="36576" tIns="18288" rIns="36576" bIns="18288">
            <a:spAutoFit/>
          </a:bodyPr>
          <a:lstStyle/>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Add evidence to the portfolio</a:t>
            </a:r>
          </a:p>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Explain learning in his own words</a:t>
            </a:r>
          </a:p>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Protect private information</a:t>
            </a:r>
          </a:p>
        </p:txBody>
      </p:sp>
      <p:sp>
        <p:nvSpPr>
          <p:cNvPr id="21" name="Rectangle 20">
            <a:extLst>
              <a:ext uri="{FF2B5EF4-FFF2-40B4-BE49-F238E27FC236}">
                <a16:creationId xmlns:a16="http://schemas.microsoft.com/office/drawing/2014/main" id="{E0AA6063-46FC-4358-9CA0-B6B79F93CE88}"/>
              </a:ext>
            </a:extLst>
          </p:cNvPr>
          <p:cNvSpPr>
            <a:spLocks noGrp="1"/>
          </p:cNvSpPr>
          <p:nvPr/>
        </p:nvSpPr>
        <p:spPr>
          <a:xfrm>
            <a:off x="8776935"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2" name="Rectangle 21">
            <a:extLst>
              <a:ext uri="{FF2B5EF4-FFF2-40B4-BE49-F238E27FC236}">
                <a16:creationId xmlns:a16="http://schemas.microsoft.com/office/drawing/2014/main" id="{CEFD5989-5CEF-4113-B805-75C7949C2780}"/>
              </a:ext>
            </a:extLst>
          </p:cNvPr>
          <p:cNvSpPr>
            <a:spLocks noGrp="1"/>
          </p:cNvSpPr>
          <p:nvPr/>
        </p:nvSpPr>
        <p:spPr>
          <a:xfrm>
            <a:off x="8776935"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3" name="TextBox 22">
            <a:extLst>
              <a:ext uri="{FF2B5EF4-FFF2-40B4-BE49-F238E27FC236}">
                <a16:creationId xmlns:a16="http://schemas.microsoft.com/office/drawing/2014/main" id="{F9E998CE-25EF-4EA7-BA73-46E76AAA7B46}"/>
              </a:ext>
            </a:extLst>
          </p:cNvPr>
          <p:cNvSpPr>
            <a:spLocks noGrp="1"/>
          </p:cNvSpPr>
          <p:nvPr/>
        </p:nvSpPr>
        <p:spPr>
          <a:xfrm>
            <a:off x="9335294" y="2139696"/>
            <a:ext cx="1397883"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STEP 4 | VERIFY</a:t>
            </a:r>
          </a:p>
        </p:txBody>
      </p:sp>
      <p:sp>
        <p:nvSpPr>
          <p:cNvPr id="24" name="TextBox 23">
            <a:extLst>
              <a:ext uri="{FF2B5EF4-FFF2-40B4-BE49-F238E27FC236}">
                <a16:creationId xmlns:a16="http://schemas.microsoft.com/office/drawing/2014/main" id="{F010445D-0CF5-4454-9BEC-97CC417E886A}"/>
              </a:ext>
            </a:extLst>
          </p:cNvPr>
          <p:cNvSpPr>
            <a:spLocks noGrp="1"/>
          </p:cNvSpPr>
          <p:nvPr/>
        </p:nvSpPr>
        <p:spPr>
          <a:xfrm>
            <a:off x="9217697" y="2596896"/>
            <a:ext cx="1633076"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a:latin typeface="Abadi" panose="020B0604020104020204" pitchFamily="34" charset="0"/>
                <a:ea typeface="Abadi"/>
                <a:cs typeface="Abadi"/>
              </a:rPr>
              <a:t>Approve + recognize</a:t>
            </a:r>
          </a:p>
        </p:txBody>
      </p:sp>
      <p:sp>
        <p:nvSpPr>
          <p:cNvPr id="25" name="TextBox 24">
            <a:extLst>
              <a:ext uri="{FF2B5EF4-FFF2-40B4-BE49-F238E27FC236}">
                <a16:creationId xmlns:a16="http://schemas.microsoft.com/office/drawing/2014/main" id="{69EEA5C6-7079-4B09-9D92-4F93CA850FEF}"/>
              </a:ext>
            </a:extLst>
          </p:cNvPr>
          <p:cNvSpPr>
            <a:spLocks noGrp="1"/>
          </p:cNvSpPr>
          <p:nvPr/>
        </p:nvSpPr>
        <p:spPr>
          <a:xfrm>
            <a:off x="8776935" y="2902046"/>
            <a:ext cx="2514600" cy="854914"/>
          </a:xfrm>
          <a:prstGeom prst="rect">
            <a:avLst/>
          </a:prstGeom>
          <a:noFill/>
        </p:spPr>
        <p:txBody>
          <a:bodyPr wrap="square" lIns="36576" tIns="18288" rIns="36576" bIns="18288">
            <a:spAutoFit/>
          </a:bodyPr>
          <a:lstStyle/>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Approved adult checks the standard</a:t>
            </a:r>
          </a:p>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Program Staff records credit</a:t>
            </a:r>
          </a:p>
          <a:p>
            <a:pPr>
              <a:lnSpc>
                <a:spcPct val="105000"/>
              </a:lnSpc>
              <a:spcAft>
                <a:spcPts val="200"/>
              </a:spcAft>
              <a:buNone/>
              <a:defRPr sz="810">
                <a:solidFill>
                  <a:srgbClr val="666666"/>
                </a:solidFill>
                <a:latin typeface="Arial"/>
                <a:ea typeface="Arial"/>
                <a:cs typeface="Arial"/>
              </a:defRPr>
            </a:pPr>
            <a:r>
              <a:rPr sz="1200" b="1">
                <a:latin typeface="Abadi" panose="020B0604020104020204" pitchFamily="34" charset="0"/>
                <a:ea typeface="Abadi"/>
                <a:cs typeface="Abadi"/>
              </a:rPr>
              <a:t>• Badge or tier progress updates</a:t>
            </a:r>
          </a:p>
        </p:txBody>
      </p:sp>
      <p:sp>
        <p:nvSpPr>
          <p:cNvPr id="26" name="TextBox 25">
            <a:extLst>
              <a:ext uri="{FF2B5EF4-FFF2-40B4-BE49-F238E27FC236}">
                <a16:creationId xmlns:a16="http://schemas.microsoft.com/office/drawing/2014/main" id="{55D36604-3F6C-443F-91B7-81D02339AABE}"/>
              </a:ext>
            </a:extLst>
          </p:cNvPr>
          <p:cNvSpPr>
            <a:spLocks noGrp="1"/>
          </p:cNvSpPr>
          <p:nvPr/>
        </p:nvSpPr>
        <p:spPr>
          <a:xfrm>
            <a:off x="859969" y="4617720"/>
            <a:ext cx="195631" cy="337015"/>
          </a:xfrm>
          <a:prstGeom prst="rect">
            <a:avLst/>
          </a:prstGeom>
          <a:noFill/>
        </p:spPr>
        <p:txBody>
          <a:bodyPr wrap="none" lIns="18288" tIns="18288" rIns="18288" bIns="18288">
            <a:spAutoFit/>
          </a:bodyPr>
          <a:lstStyle/>
          <a:p>
            <a:pPr>
              <a:buNone/>
              <a:defRPr sz="1950" b="1">
                <a:solidFill>
                  <a:srgbClr val="8B6514"/>
                </a:solidFill>
                <a:latin typeface="Abadi"/>
                <a:ea typeface="Abadi"/>
                <a:cs typeface="Abadi"/>
              </a:defRPr>
            </a:pPr>
            <a:r>
              <a:rPr>
                <a:latin typeface="Abadi" panose="020B0604020104020204" pitchFamily="34" charset="0"/>
                <a:ea typeface="Abadi"/>
                <a:cs typeface="Abadi"/>
              </a:rPr>
              <a:t>5</a:t>
            </a:r>
          </a:p>
        </p:txBody>
      </p:sp>
      <p:sp>
        <p:nvSpPr>
          <p:cNvPr id="27" name="TextBox 26">
            <a:extLst>
              <a:ext uri="{FF2B5EF4-FFF2-40B4-BE49-F238E27FC236}">
                <a16:creationId xmlns:a16="http://schemas.microsoft.com/office/drawing/2014/main" id="{1BCFA479-5D27-44C0-825C-9041670961F0}"/>
              </a:ext>
            </a:extLst>
          </p:cNvPr>
          <p:cNvSpPr>
            <a:spLocks noGrp="1"/>
          </p:cNvSpPr>
          <p:nvPr/>
        </p:nvSpPr>
        <p:spPr>
          <a:xfrm>
            <a:off x="859969" y="5001768"/>
            <a:ext cx="1696042" cy="190821"/>
          </a:xfrm>
          <a:prstGeom prst="rect">
            <a:avLst/>
          </a:prstGeom>
          <a:noFill/>
        </p:spPr>
        <p:txBody>
          <a:bodyPr wrap="none" lIns="18288" tIns="18288" rIns="18288" bIns="18288">
            <a:spAutoFit/>
          </a:bodyPr>
          <a:lstStyle/>
          <a:p>
            <a:pPr>
              <a:buNone/>
              <a:defRPr sz="750" b="1">
                <a:solidFill>
                  <a:srgbClr val="666666"/>
                </a:solidFill>
                <a:latin typeface="Arial"/>
                <a:ea typeface="Arial"/>
                <a:cs typeface="Arial"/>
              </a:defRPr>
            </a:pPr>
            <a:r>
              <a:rPr sz="1000">
                <a:latin typeface="Abadi" panose="020B0604020104020204" pitchFamily="34" charset="0"/>
                <a:ea typeface="Abadi"/>
                <a:cs typeface="Abadi"/>
              </a:rPr>
              <a:t>SUCCESS-GOAL CATEGORIES</a:t>
            </a:r>
          </a:p>
        </p:txBody>
      </p:sp>
      <p:sp>
        <p:nvSpPr>
          <p:cNvPr id="28" name="TextBox 27">
            <a:extLst>
              <a:ext uri="{FF2B5EF4-FFF2-40B4-BE49-F238E27FC236}">
                <a16:creationId xmlns:a16="http://schemas.microsoft.com/office/drawing/2014/main" id="{2DC1E0BB-6CA5-4329-BF90-49E7EDBFC00A}"/>
              </a:ext>
            </a:extLst>
          </p:cNvPr>
          <p:cNvSpPr>
            <a:spLocks noGrp="1"/>
          </p:cNvSpPr>
          <p:nvPr/>
        </p:nvSpPr>
        <p:spPr>
          <a:xfrm>
            <a:off x="3557449" y="4617720"/>
            <a:ext cx="354328" cy="337015"/>
          </a:xfrm>
          <a:prstGeom prst="rect">
            <a:avLst/>
          </a:prstGeom>
          <a:noFill/>
        </p:spPr>
        <p:txBody>
          <a:bodyPr wrap="none" lIns="18288" tIns="18288" rIns="18288" bIns="18288">
            <a:spAutoFit/>
          </a:bodyPr>
          <a:lstStyle/>
          <a:p>
            <a:pPr>
              <a:buNone/>
              <a:defRPr sz="1950" b="1">
                <a:solidFill>
                  <a:srgbClr val="8B6514"/>
                </a:solidFill>
                <a:latin typeface="Abadi"/>
                <a:ea typeface="Abadi"/>
                <a:cs typeface="Abadi"/>
              </a:defRPr>
            </a:pPr>
            <a:r>
              <a:rPr>
                <a:latin typeface="Abadi" panose="020B0604020104020204" pitchFamily="34" charset="0"/>
                <a:ea typeface="Abadi"/>
                <a:cs typeface="Abadi"/>
              </a:rPr>
              <a:t>20</a:t>
            </a:r>
          </a:p>
        </p:txBody>
      </p:sp>
      <p:sp>
        <p:nvSpPr>
          <p:cNvPr id="29" name="TextBox 28">
            <a:extLst>
              <a:ext uri="{FF2B5EF4-FFF2-40B4-BE49-F238E27FC236}">
                <a16:creationId xmlns:a16="http://schemas.microsoft.com/office/drawing/2014/main" id="{CDE13581-DE08-4EE9-ABD3-9313881272A8}"/>
              </a:ext>
            </a:extLst>
          </p:cNvPr>
          <p:cNvSpPr>
            <a:spLocks noGrp="1"/>
          </p:cNvSpPr>
          <p:nvPr/>
        </p:nvSpPr>
        <p:spPr>
          <a:xfrm>
            <a:off x="3557449" y="5001768"/>
            <a:ext cx="1731308" cy="190821"/>
          </a:xfrm>
          <a:prstGeom prst="rect">
            <a:avLst/>
          </a:prstGeom>
          <a:noFill/>
        </p:spPr>
        <p:txBody>
          <a:bodyPr wrap="none" lIns="18288" tIns="18288" rIns="18288" bIns="18288">
            <a:spAutoFit/>
          </a:bodyPr>
          <a:lstStyle/>
          <a:p>
            <a:pPr>
              <a:buNone/>
              <a:defRPr sz="750" b="1">
                <a:solidFill>
                  <a:srgbClr val="666666"/>
                </a:solidFill>
                <a:latin typeface="Arial"/>
                <a:ea typeface="Arial"/>
                <a:cs typeface="Arial"/>
              </a:defRPr>
            </a:pPr>
            <a:r>
              <a:rPr sz="1000">
                <a:latin typeface="Abadi" panose="020B0604020104020204" pitchFamily="34" charset="0"/>
                <a:ea typeface="Abadi"/>
                <a:cs typeface="Abadi"/>
              </a:rPr>
              <a:t>OFFICIAL SUCCESS CRITERIA</a:t>
            </a:r>
          </a:p>
        </p:txBody>
      </p:sp>
      <p:sp>
        <p:nvSpPr>
          <p:cNvPr id="30" name="TextBox 29">
            <a:extLst>
              <a:ext uri="{FF2B5EF4-FFF2-40B4-BE49-F238E27FC236}">
                <a16:creationId xmlns:a16="http://schemas.microsoft.com/office/drawing/2014/main" id="{DB4DBD82-8B10-4E75-A228-3F49F1F07516}"/>
              </a:ext>
            </a:extLst>
          </p:cNvPr>
          <p:cNvSpPr>
            <a:spLocks noGrp="1"/>
          </p:cNvSpPr>
          <p:nvPr/>
        </p:nvSpPr>
        <p:spPr>
          <a:xfrm>
            <a:off x="6072049" y="4617720"/>
            <a:ext cx="290208" cy="337015"/>
          </a:xfrm>
          <a:prstGeom prst="rect">
            <a:avLst/>
          </a:prstGeom>
          <a:noFill/>
        </p:spPr>
        <p:txBody>
          <a:bodyPr wrap="none" lIns="18288" tIns="18288" rIns="18288" bIns="18288">
            <a:spAutoFit/>
          </a:bodyPr>
          <a:lstStyle/>
          <a:p>
            <a:pPr>
              <a:buNone/>
              <a:defRPr sz="1950" b="1">
                <a:solidFill>
                  <a:srgbClr val="8B6514"/>
                </a:solidFill>
                <a:latin typeface="Abadi"/>
                <a:ea typeface="Abadi"/>
                <a:cs typeface="Abadi"/>
              </a:defRPr>
            </a:pPr>
            <a:r>
              <a:rPr>
                <a:latin typeface="Abadi" panose="020B0604020104020204" pitchFamily="34" charset="0"/>
                <a:ea typeface="Abadi"/>
                <a:cs typeface="Abadi"/>
              </a:rPr>
              <a:t>10</a:t>
            </a:r>
          </a:p>
        </p:txBody>
      </p:sp>
      <p:sp>
        <p:nvSpPr>
          <p:cNvPr id="31" name="TextBox 30">
            <a:extLst>
              <a:ext uri="{FF2B5EF4-FFF2-40B4-BE49-F238E27FC236}">
                <a16:creationId xmlns:a16="http://schemas.microsoft.com/office/drawing/2014/main" id="{2B997E43-AC83-4119-9341-D90B82B3DED6}"/>
              </a:ext>
            </a:extLst>
          </p:cNvPr>
          <p:cNvSpPr>
            <a:spLocks noGrp="1"/>
          </p:cNvSpPr>
          <p:nvPr/>
        </p:nvSpPr>
        <p:spPr>
          <a:xfrm>
            <a:off x="6072049" y="5001768"/>
            <a:ext cx="2087174" cy="190821"/>
          </a:xfrm>
          <a:prstGeom prst="rect">
            <a:avLst/>
          </a:prstGeom>
          <a:noFill/>
        </p:spPr>
        <p:txBody>
          <a:bodyPr wrap="none" lIns="18288" tIns="18288" rIns="18288" bIns="18288">
            <a:spAutoFit/>
          </a:bodyPr>
          <a:lstStyle/>
          <a:p>
            <a:pPr>
              <a:buNone/>
              <a:defRPr sz="750" b="1">
                <a:solidFill>
                  <a:srgbClr val="666666"/>
                </a:solidFill>
                <a:latin typeface="Arial"/>
                <a:ea typeface="Arial"/>
                <a:cs typeface="Arial"/>
              </a:defRPr>
            </a:pPr>
            <a:r>
              <a:rPr sz="1000">
                <a:latin typeface="Abadi" panose="020B0604020104020204" pitchFamily="34" charset="0"/>
                <a:ea typeface="Abadi"/>
                <a:cs typeface="Abadi"/>
              </a:rPr>
              <a:t>VERIFIED GOALS EARN THE JACKET</a:t>
            </a:r>
          </a:p>
        </p:txBody>
      </p:sp>
      <p:sp>
        <p:nvSpPr>
          <p:cNvPr id="32" name="TextBox 31">
            <a:extLst>
              <a:ext uri="{FF2B5EF4-FFF2-40B4-BE49-F238E27FC236}">
                <a16:creationId xmlns:a16="http://schemas.microsoft.com/office/drawing/2014/main" id="{37178A5A-A570-45A8-8378-2AB115C9962E}"/>
              </a:ext>
            </a:extLst>
          </p:cNvPr>
          <p:cNvSpPr>
            <a:spLocks noGrp="1"/>
          </p:cNvSpPr>
          <p:nvPr/>
        </p:nvSpPr>
        <p:spPr>
          <a:xfrm>
            <a:off x="9078687" y="4617720"/>
            <a:ext cx="287002" cy="337015"/>
          </a:xfrm>
          <a:prstGeom prst="rect">
            <a:avLst/>
          </a:prstGeom>
          <a:noFill/>
        </p:spPr>
        <p:txBody>
          <a:bodyPr wrap="none" lIns="18288" tIns="18288" rIns="18288" bIns="18288">
            <a:spAutoFit/>
          </a:bodyPr>
          <a:lstStyle/>
          <a:p>
            <a:pPr>
              <a:buNone/>
              <a:defRPr sz="1950" b="1">
                <a:solidFill>
                  <a:srgbClr val="8B6514"/>
                </a:solidFill>
                <a:latin typeface="Abadi"/>
                <a:ea typeface="Abadi"/>
                <a:cs typeface="Abadi"/>
              </a:defRPr>
            </a:pPr>
            <a:r>
              <a:rPr>
                <a:latin typeface="Abadi" panose="020B0604020104020204" pitchFamily="34" charset="0"/>
                <a:ea typeface="Abadi"/>
                <a:cs typeface="Abadi"/>
              </a:rPr>
              <a:t>→</a:t>
            </a:r>
          </a:p>
        </p:txBody>
      </p:sp>
      <p:sp>
        <p:nvSpPr>
          <p:cNvPr id="33" name="TextBox 32">
            <a:extLst>
              <a:ext uri="{FF2B5EF4-FFF2-40B4-BE49-F238E27FC236}">
                <a16:creationId xmlns:a16="http://schemas.microsoft.com/office/drawing/2014/main" id="{9D63ECB5-5F1B-4C1C-8E90-FCE666F43574}"/>
              </a:ext>
            </a:extLst>
          </p:cNvPr>
          <p:cNvSpPr>
            <a:spLocks noGrp="1"/>
          </p:cNvSpPr>
          <p:nvPr/>
        </p:nvSpPr>
        <p:spPr>
          <a:xfrm>
            <a:off x="8665030" y="5001768"/>
            <a:ext cx="2675476" cy="190821"/>
          </a:xfrm>
          <a:prstGeom prst="rect">
            <a:avLst/>
          </a:prstGeom>
          <a:noFill/>
        </p:spPr>
        <p:txBody>
          <a:bodyPr wrap="none" lIns="18288" tIns="18288" rIns="18288" bIns="18288">
            <a:spAutoFit/>
          </a:bodyPr>
          <a:lstStyle/>
          <a:p>
            <a:pPr>
              <a:buNone/>
              <a:defRPr sz="750" b="1">
                <a:solidFill>
                  <a:srgbClr val="666666"/>
                </a:solidFill>
                <a:latin typeface="Arial"/>
                <a:ea typeface="Arial"/>
                <a:cs typeface="Arial"/>
              </a:defRPr>
            </a:pPr>
            <a:r>
              <a:rPr sz="1000" dirty="0">
                <a:latin typeface="Abadi" panose="020B0604020104020204" pitchFamily="34" charset="0"/>
                <a:ea typeface="Abadi"/>
                <a:cs typeface="Abadi"/>
              </a:rPr>
              <a:t>PROGRESS CARRIES FORWARD WHILE ACTIVE</a:t>
            </a:r>
          </a:p>
        </p:txBody>
      </p:sp>
      <p:sp>
        <p:nvSpPr>
          <p:cNvPr id="34" name="TextBox 33">
            <a:extLst>
              <a:ext uri="{FF2B5EF4-FFF2-40B4-BE49-F238E27FC236}">
                <a16:creationId xmlns:a16="http://schemas.microsoft.com/office/drawing/2014/main" id="{27BD6C0E-9213-40E8-9479-3343C7A06BB9}"/>
              </a:ext>
            </a:extLst>
          </p:cNvPr>
          <p:cNvSpPr>
            <a:spLocks noGrp="1"/>
          </p:cNvSpPr>
          <p:nvPr/>
        </p:nvSpPr>
        <p:spPr>
          <a:xfrm>
            <a:off x="766791" y="5696712"/>
            <a:ext cx="5992090" cy="206210"/>
          </a:xfrm>
          <a:prstGeom prst="rect">
            <a:avLst/>
          </a:prstGeom>
          <a:noFill/>
        </p:spPr>
        <p:txBody>
          <a:bodyPr wrap="none" lIns="18288" tIns="18288" rIns="18288" bIns="18288">
            <a:spAutoFit/>
          </a:bodyPr>
          <a:lstStyle/>
          <a:p>
            <a:pPr>
              <a:buNone/>
              <a:defRPr sz="950" b="0">
                <a:solidFill>
                  <a:srgbClr val="666666"/>
                </a:solidFill>
                <a:latin typeface="Arial"/>
                <a:ea typeface="Arial"/>
                <a:cs typeface="Arial"/>
              </a:defRPr>
            </a:pPr>
            <a:r>
              <a:rPr sz="1100" dirty="0">
                <a:latin typeface="Abadi" panose="020B0604020104020204" pitchFamily="34" charset="0"/>
                <a:ea typeface="Abadi"/>
                <a:cs typeface="Abadi"/>
              </a:rPr>
              <a:t>Evidence must match the criterion. Attendance alone counts only when attendance is the indicator.</a:t>
            </a:r>
          </a:p>
        </p:txBody>
      </p:sp>
      <p:sp>
        <p:nvSpPr>
          <p:cNvPr id="35" name="TextBox 34">
            <a:extLst>
              <a:ext uri="{FF2B5EF4-FFF2-40B4-BE49-F238E27FC236}">
                <a16:creationId xmlns:a16="http://schemas.microsoft.com/office/drawing/2014/main" id="{E37E8FE7-13A8-4428-B4E1-BC6EC49D567A}"/>
              </a:ext>
            </a:extLst>
          </p:cNvPr>
          <p:cNvSpPr>
            <a:spLocks noGrp="1"/>
          </p:cNvSpPr>
          <p:nvPr/>
        </p:nvSpPr>
        <p:spPr>
          <a:xfrm>
            <a:off x="603504" y="6510528"/>
            <a:ext cx="2074350" cy="133883"/>
          </a:xfrm>
          <a:prstGeom prst="rect">
            <a:avLst/>
          </a:prstGeom>
          <a:noFill/>
        </p:spPr>
        <p:txBody>
          <a:bodyPr wrap="none" lIns="18288" tIns="18288" rIns="18288" bIns="18288">
            <a:spAutoFit/>
          </a:bodyPr>
          <a:lstStyle/>
          <a:p>
            <a:pPr>
              <a:buNone/>
              <a:defRPr sz="630" b="0">
                <a:solidFill>
                  <a:srgbClr val="666666"/>
                </a:solidFill>
                <a:latin typeface="Arial"/>
                <a:ea typeface="Arial"/>
                <a:cs typeface="Arial"/>
              </a:defRPr>
            </a:pPr>
            <a:r>
              <a:rPr>
                <a:latin typeface="Abadi" panose="020B0604020104020204" pitchFamily="34" charset="0"/>
                <a:ea typeface="Abadi"/>
                <a:cs typeface="Abadi"/>
              </a:rPr>
              <a:t>TZL COMMUNITY &amp; EDUCATION INITIATIVE  |  2026-2027</a:t>
            </a:r>
          </a:p>
        </p:txBody>
      </p:sp>
      <p:sp>
        <p:nvSpPr>
          <p:cNvPr id="36" name="TextBox 35">
            <a:extLst>
              <a:ext uri="{FF2B5EF4-FFF2-40B4-BE49-F238E27FC236}">
                <a16:creationId xmlns:a16="http://schemas.microsoft.com/office/drawing/2014/main" id="{650758D9-5902-45DE-B275-DA10878DA553}"/>
              </a:ext>
            </a:extLst>
          </p:cNvPr>
          <p:cNvSpPr>
            <a:spLocks noGrp="1"/>
          </p:cNvSpPr>
          <p:nvPr/>
        </p:nvSpPr>
        <p:spPr>
          <a:xfrm>
            <a:off x="11296887" y="6510528"/>
            <a:ext cx="133113" cy="133883"/>
          </a:xfrm>
          <a:prstGeom prst="rect">
            <a:avLst/>
          </a:prstGeom>
          <a:noFill/>
        </p:spPr>
        <p:txBody>
          <a:bodyPr wrap="none" lIns="18288" tIns="18288" rIns="18288" bIns="18288">
            <a:spAutoFit/>
          </a:bodyPr>
          <a:lstStyle/>
          <a:p>
            <a:pPr algn="r">
              <a:buNone/>
              <a:defRPr sz="630" b="0">
                <a:solidFill>
                  <a:srgbClr val="666666"/>
                </a:solidFill>
                <a:latin typeface="Arial"/>
                <a:ea typeface="Arial"/>
                <a:cs typeface="Arial"/>
              </a:defRPr>
            </a:pPr>
            <a:r>
              <a:rPr>
                <a:latin typeface="Abadi" panose="020B0604020104020204" pitchFamily="34" charset="0"/>
                <a:ea typeface="Abadi"/>
                <a:cs typeface="Abadi"/>
              </a:rPr>
              <a:t>17</a:t>
            </a:r>
          </a:p>
        </p:txBody>
      </p:sp>
      <p:pic>
        <p:nvPicPr>
          <p:cNvPr id="37" name="Image 0" descr="/mnt/data/strategic_plan_assets/elmp.png">
            <a:extLst>
              <a:ext uri="{FF2B5EF4-FFF2-40B4-BE49-F238E27FC236}">
                <a16:creationId xmlns:a16="http://schemas.microsoft.com/office/drawing/2014/main" id="{E85A87D5-DA56-9E01-5B6E-F1FAE1B3BBDA}"/>
              </a:ext>
            </a:extLst>
          </p:cNvPr>
          <p:cNvPicPr>
            <a:picLocks noChangeAspect="1"/>
          </p:cNvPicPr>
          <p:nvPr/>
        </p:nvPicPr>
        <p:blipFill>
          <a:blip r:embed="rId3"/>
          <a:stretch>
            <a:fillRect/>
          </a:stretch>
        </p:blipFill>
        <p:spPr>
          <a:xfrm>
            <a:off x="10881779" y="96650"/>
            <a:ext cx="1086860" cy="1086860"/>
          </a:xfrm>
          <a:prstGeom prst="rect">
            <a:avLst/>
          </a:prstGeom>
        </p:spPr>
      </p:pic>
    </p:spTree>
    <p:extLst>
      <p:ext uri="{BB962C8B-B14F-4D97-AF65-F5344CB8AC3E}">
        <p14:creationId xmlns:p14="http://schemas.microsoft.com/office/powerpoint/2010/main" val="1034612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1308407-8538-4852-81B5-76FA30AF27D2}"/>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ELMP RECOGNITION</a:t>
            </a:r>
          </a:p>
        </p:txBody>
      </p:sp>
      <p:sp>
        <p:nvSpPr>
          <p:cNvPr id="3" name="slide-5-title">
            <a:extLst>
              <a:ext uri="{FF2B5EF4-FFF2-40B4-BE49-F238E27FC236}">
                <a16:creationId xmlns:a16="http://schemas.microsoft.com/office/drawing/2014/main" id="{352E7941-AB28-4832-B244-7B9A6401FDF5}"/>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fontScale="86913"/>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Visible milestones reward persistence and verified growth</a:t>
            </a:r>
          </a:p>
        </p:txBody>
      </p:sp>
      <p:sp>
        <p:nvSpPr>
          <p:cNvPr id="4" name="Straight Connector 3">
            <a:extLst>
              <a:ext uri="{FF2B5EF4-FFF2-40B4-BE49-F238E27FC236}">
                <a16:creationId xmlns:a16="http://schemas.microsoft.com/office/drawing/2014/main" id="{E0D3A6E3-6AA4-4BFD-941F-836AD586137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BFE9F810-9710-4C0A-9F87-434D9DD8556F}"/>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Progress is cumulative while the Esquire remains active; approved adults verify credit before recognition is awarded.</a:t>
            </a:r>
          </a:p>
        </p:txBody>
      </p:sp>
      <p:sp>
        <p:nvSpPr>
          <p:cNvPr id="6" name="Rectangle 5">
            <a:extLst>
              <a:ext uri="{FF2B5EF4-FFF2-40B4-BE49-F238E27FC236}">
                <a16:creationId xmlns:a16="http://schemas.microsoft.com/office/drawing/2014/main" id="{7A0C0F49-E261-4803-9D89-1A3B1457B4B5}"/>
              </a:ext>
            </a:extLst>
          </p:cNvPr>
          <p:cNvSpPr>
            <a:spLocks noGrp="1"/>
          </p:cNvSpPr>
          <p:nvPr/>
        </p:nvSpPr>
        <p:spPr>
          <a:xfrm>
            <a:off x="655863" y="2152649"/>
            <a:ext cx="806402" cy="552451"/>
          </a:xfrm>
          <a:prstGeom prst="rect">
            <a:avLst/>
          </a:prstGeom>
          <a:noFill/>
          <a:ln w="0">
            <a:noFill/>
            <a:prstDash val="solid"/>
          </a:ln>
        </p:spPr>
        <p:txBody>
          <a:bodyPr wrap="square" lIns="0" tIns="0" rIns="0" bIns="0" anchor="ctr">
            <a:normAutofit fontScale="91808" lnSpcReduction="10000"/>
          </a:bodyPr>
          <a:lstStyle/>
          <a:p>
            <a:pPr algn="ctr">
              <a:lnSpc>
                <a:spcPct val="100000"/>
              </a:lnSpc>
              <a:buNone/>
              <a:defRPr sz="8850" b="1" i="0">
                <a:solidFill>
                  <a:srgbClr val="8B6514"/>
                </a:solidFill>
                <a:latin typeface="Arial"/>
                <a:ea typeface="Arial"/>
                <a:cs typeface="Arial"/>
              </a:defRPr>
            </a:pPr>
            <a:r>
              <a:rPr sz="4100" b="1" i="0" dirty="0">
                <a:solidFill>
                  <a:srgbClr val="8B6514"/>
                </a:solidFill>
                <a:latin typeface="Abadi" panose="020B0604020104020204" pitchFamily="34" charset="0"/>
                <a:ea typeface="Abadi"/>
                <a:cs typeface="Abadi"/>
              </a:rPr>
              <a:t>1-5</a:t>
            </a:r>
          </a:p>
        </p:txBody>
      </p:sp>
      <p:sp>
        <p:nvSpPr>
          <p:cNvPr id="7" name="Rectangle 6">
            <a:extLst>
              <a:ext uri="{FF2B5EF4-FFF2-40B4-BE49-F238E27FC236}">
                <a16:creationId xmlns:a16="http://schemas.microsoft.com/office/drawing/2014/main" id="{8293F198-F199-4449-AE72-BF95390750D5}"/>
              </a:ext>
            </a:extLst>
          </p:cNvPr>
          <p:cNvSpPr>
            <a:spLocks noGrp="1"/>
          </p:cNvSpPr>
          <p:nvPr/>
        </p:nvSpPr>
        <p:spPr>
          <a:xfrm>
            <a:off x="684442" y="2743198"/>
            <a:ext cx="1552779" cy="495299"/>
          </a:xfrm>
          <a:prstGeom prst="rect">
            <a:avLst/>
          </a:prstGeom>
          <a:noFill/>
          <a:ln w="0">
            <a:noFill/>
            <a:prstDash val="solid"/>
          </a:ln>
        </p:spPr>
        <p:txBody>
          <a:bodyPr wrap="square" lIns="0" tIns="0" rIns="0" bIns="0" anchor="t">
            <a:normAutofit fontScale="97321"/>
          </a:bodyPr>
          <a:lstStyle/>
          <a:p>
            <a:pPr>
              <a:lnSpc>
                <a:spcPct val="95000"/>
              </a:lnSpc>
            </a:pPr>
            <a:r>
              <a:rPr sz="1575" b="1" dirty="0">
                <a:solidFill>
                  <a:srgbClr val="666666"/>
                </a:solidFill>
                <a:latin typeface="Abadi" panose="020B0604020104020204" pitchFamily="34" charset="0"/>
              </a:rPr>
              <a:t>BRONZE | </a:t>
            </a:r>
            <a:endParaRPr lang="en-US" sz="1575" b="1" dirty="0">
              <a:solidFill>
                <a:srgbClr val="666666"/>
              </a:solidFill>
              <a:latin typeface="Abadi" panose="020B0604020104020204" pitchFamily="34" charset="0"/>
            </a:endParaRPr>
          </a:p>
          <a:p>
            <a:pPr>
              <a:lnSpc>
                <a:spcPct val="95000"/>
              </a:lnSpc>
            </a:pPr>
            <a:r>
              <a:rPr sz="1575" b="1" dirty="0">
                <a:solidFill>
                  <a:srgbClr val="666666"/>
                </a:solidFill>
                <a:latin typeface="Abadi" panose="020B0604020104020204" pitchFamily="34" charset="0"/>
              </a:rPr>
              <a:t>RISING LEADER</a:t>
            </a:r>
          </a:p>
        </p:txBody>
      </p:sp>
      <p:sp>
        <p:nvSpPr>
          <p:cNvPr id="8" name="Straight Connector 7">
            <a:extLst>
              <a:ext uri="{FF2B5EF4-FFF2-40B4-BE49-F238E27FC236}">
                <a16:creationId xmlns:a16="http://schemas.microsoft.com/office/drawing/2014/main" id="{7A24D1B6-2886-4818-9397-5293D57A2245}"/>
              </a:ext>
            </a:extLst>
          </p:cNvPr>
          <p:cNvSpPr>
            <a:spLocks noGrp="1"/>
          </p:cNvSpPr>
          <p:nvPr/>
        </p:nvSpPr>
        <p:spPr>
          <a:xfrm>
            <a:off x="2155373" y="2095500"/>
            <a:ext cx="5236"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9" name="Rectangle 8">
            <a:extLst>
              <a:ext uri="{FF2B5EF4-FFF2-40B4-BE49-F238E27FC236}">
                <a16:creationId xmlns:a16="http://schemas.microsoft.com/office/drawing/2014/main" id="{5FE9D1C7-1D7B-46DA-8199-7BEB51B19607}"/>
              </a:ext>
            </a:extLst>
          </p:cNvPr>
          <p:cNvSpPr>
            <a:spLocks noGrp="1"/>
          </p:cNvSpPr>
          <p:nvPr/>
        </p:nvSpPr>
        <p:spPr>
          <a:xfrm>
            <a:off x="2481939" y="2114550"/>
            <a:ext cx="1879023" cy="590550"/>
          </a:xfrm>
          <a:prstGeom prst="rect">
            <a:avLst/>
          </a:prstGeom>
          <a:noFill/>
          <a:ln w="0">
            <a:noFill/>
            <a:prstDash val="solid"/>
          </a:ln>
        </p:spPr>
        <p:txBody>
          <a:bodyPr wrap="square" lIns="0" tIns="0" rIns="0" bIns="0" anchor="ctr">
            <a:normAutofit fontScale="98214" lnSpcReduction="10000"/>
          </a:bodyPr>
          <a:lstStyle/>
          <a:p>
            <a:pPr algn="l">
              <a:lnSpc>
                <a:spcPct val="100000"/>
              </a:lnSpc>
              <a:buNone/>
              <a:defRPr sz="4200" b="1" i="0">
                <a:solidFill>
                  <a:srgbClr val="8B6514"/>
                </a:solidFill>
                <a:latin typeface="Arial"/>
                <a:ea typeface="Arial"/>
                <a:cs typeface="Arial"/>
              </a:defRPr>
            </a:pPr>
            <a:r>
              <a:rPr sz="4200" b="1" i="0" dirty="0">
                <a:solidFill>
                  <a:srgbClr val="8B6514"/>
                </a:solidFill>
                <a:latin typeface="Abadi" panose="020B0604020104020204" pitchFamily="34" charset="0"/>
                <a:ea typeface="Abadi"/>
                <a:cs typeface="Abadi"/>
              </a:rPr>
              <a:t>6-9</a:t>
            </a:r>
          </a:p>
        </p:txBody>
      </p:sp>
      <p:sp>
        <p:nvSpPr>
          <p:cNvPr id="10" name="Rectangle 9">
            <a:extLst>
              <a:ext uri="{FF2B5EF4-FFF2-40B4-BE49-F238E27FC236}">
                <a16:creationId xmlns:a16="http://schemas.microsoft.com/office/drawing/2014/main" id="{512FB2FA-2086-420C-9479-39A9761CCDD2}"/>
              </a:ext>
            </a:extLst>
          </p:cNvPr>
          <p:cNvSpPr>
            <a:spLocks noGrp="1"/>
          </p:cNvSpPr>
          <p:nvPr/>
        </p:nvSpPr>
        <p:spPr>
          <a:xfrm>
            <a:off x="2481939" y="2743200"/>
            <a:ext cx="2000250" cy="495300"/>
          </a:xfrm>
          <a:prstGeom prst="rect">
            <a:avLst/>
          </a:prstGeom>
          <a:noFill/>
          <a:ln w="0">
            <a:noFill/>
            <a:prstDash val="solid"/>
          </a:ln>
        </p:spPr>
        <p:txBody>
          <a:bodyPr wrap="square" lIns="0" tIns="0" rIns="0" bIns="0" anchor="t">
            <a:normAutofit fontScale="97321"/>
          </a:bodyPr>
          <a:lstStyle/>
          <a:p>
            <a:pPr algn="l">
              <a:lnSpc>
                <a:spcPct val="95000"/>
              </a:lnSpc>
              <a:buNone/>
              <a:defRPr sz="1575" b="1" i="0">
                <a:solidFill>
                  <a:srgbClr val="666666"/>
                </a:solidFill>
                <a:latin typeface="Arial"/>
                <a:ea typeface="Arial"/>
                <a:cs typeface="Arial"/>
              </a:defRPr>
            </a:pPr>
            <a:r>
              <a:rPr sz="1575" b="1" i="0" dirty="0">
                <a:solidFill>
                  <a:srgbClr val="666666"/>
                </a:solidFill>
                <a:latin typeface="Abadi" panose="020B0604020104020204" pitchFamily="34" charset="0"/>
                <a:ea typeface="Abadi"/>
                <a:cs typeface="Abadi"/>
              </a:rPr>
              <a:t>SILVER | </a:t>
            </a:r>
            <a:endParaRPr lang="en-US" sz="1575" b="1" i="0" dirty="0">
              <a:solidFill>
                <a:srgbClr val="666666"/>
              </a:solidFill>
              <a:latin typeface="Abadi" panose="020B0604020104020204" pitchFamily="34" charset="0"/>
              <a:ea typeface="Abadi"/>
              <a:cs typeface="Abadi"/>
            </a:endParaRPr>
          </a:p>
          <a:p>
            <a:pPr algn="l">
              <a:lnSpc>
                <a:spcPct val="95000"/>
              </a:lnSpc>
              <a:buNone/>
              <a:defRPr sz="1575" b="1" i="0">
                <a:solidFill>
                  <a:srgbClr val="666666"/>
                </a:solidFill>
                <a:latin typeface="Arial"/>
                <a:ea typeface="Arial"/>
                <a:cs typeface="Arial"/>
              </a:defRPr>
            </a:pPr>
            <a:r>
              <a:rPr sz="1575" b="1" i="0" dirty="0">
                <a:solidFill>
                  <a:srgbClr val="666666"/>
                </a:solidFill>
                <a:latin typeface="Abadi" panose="020B0604020104020204" pitchFamily="34" charset="0"/>
                <a:ea typeface="Abadi"/>
                <a:cs typeface="Abadi"/>
              </a:rPr>
              <a:t>DEDICATED SCHOLAR</a:t>
            </a:r>
          </a:p>
        </p:txBody>
      </p:sp>
      <p:sp>
        <p:nvSpPr>
          <p:cNvPr id="11" name="Rectangle 10">
            <a:extLst>
              <a:ext uri="{FF2B5EF4-FFF2-40B4-BE49-F238E27FC236}">
                <a16:creationId xmlns:a16="http://schemas.microsoft.com/office/drawing/2014/main" id="{B679901F-7590-4F65-A7B1-F1BDE6AB95B8}"/>
              </a:ext>
            </a:extLst>
          </p:cNvPr>
          <p:cNvSpPr>
            <a:spLocks noGrp="1"/>
          </p:cNvSpPr>
          <p:nvPr/>
        </p:nvSpPr>
        <p:spPr>
          <a:xfrm>
            <a:off x="4917618" y="2114550"/>
            <a:ext cx="2238375" cy="628650"/>
          </a:xfrm>
          <a:prstGeom prst="rect">
            <a:avLst/>
          </a:prstGeom>
          <a:noFill/>
          <a:ln w="0">
            <a:noFill/>
            <a:prstDash val="solid"/>
          </a:ln>
        </p:spPr>
        <p:txBody>
          <a:bodyPr wrap="square" lIns="0" tIns="0" rIns="0" bIns="0" anchor="ctr">
            <a:normAutofit fontScale="98214"/>
          </a:bodyPr>
          <a:lstStyle/>
          <a:p>
            <a:pPr algn="l">
              <a:lnSpc>
                <a:spcPct val="100000"/>
              </a:lnSpc>
              <a:buNone/>
              <a:defRPr sz="4200" b="1" i="0">
                <a:solidFill>
                  <a:srgbClr val="8B6514"/>
                </a:solidFill>
                <a:latin typeface="Arial"/>
                <a:ea typeface="Arial"/>
                <a:cs typeface="Arial"/>
              </a:defRPr>
            </a:pPr>
            <a:r>
              <a:rPr sz="4200" b="1" i="0" dirty="0">
                <a:solidFill>
                  <a:srgbClr val="8B6514"/>
                </a:solidFill>
                <a:latin typeface="Abadi" panose="020B0604020104020204" pitchFamily="34" charset="0"/>
                <a:ea typeface="Abadi"/>
                <a:cs typeface="Abadi"/>
              </a:rPr>
              <a:t>10+</a:t>
            </a:r>
          </a:p>
        </p:txBody>
      </p:sp>
      <p:sp>
        <p:nvSpPr>
          <p:cNvPr id="12" name="Rectangle 11">
            <a:extLst>
              <a:ext uri="{FF2B5EF4-FFF2-40B4-BE49-F238E27FC236}">
                <a16:creationId xmlns:a16="http://schemas.microsoft.com/office/drawing/2014/main" id="{EDCF85F8-85D2-40F9-9878-E5AA49DB2747}"/>
              </a:ext>
            </a:extLst>
          </p:cNvPr>
          <p:cNvSpPr>
            <a:spLocks noGrp="1"/>
          </p:cNvSpPr>
          <p:nvPr/>
        </p:nvSpPr>
        <p:spPr>
          <a:xfrm>
            <a:off x="4917618" y="2743200"/>
            <a:ext cx="2238375" cy="495300"/>
          </a:xfrm>
          <a:prstGeom prst="rect">
            <a:avLst/>
          </a:prstGeom>
          <a:noFill/>
          <a:ln w="0">
            <a:noFill/>
            <a:prstDash val="solid"/>
          </a:ln>
        </p:spPr>
        <p:txBody>
          <a:bodyPr wrap="square" lIns="0" tIns="0" rIns="0" bIns="0" anchor="t">
            <a:normAutofit fontScale="92500"/>
          </a:bodyPr>
          <a:lstStyle/>
          <a:p>
            <a:pPr algn="l">
              <a:lnSpc>
                <a:spcPct val="95000"/>
              </a:lnSpc>
              <a:buNone/>
              <a:defRPr sz="1575" b="1" i="0">
                <a:solidFill>
                  <a:srgbClr val="666666"/>
                </a:solidFill>
                <a:latin typeface="Arial"/>
                <a:ea typeface="Arial"/>
                <a:cs typeface="Arial"/>
              </a:defRPr>
            </a:pPr>
            <a:r>
              <a:rPr sz="1575" b="1" i="0" dirty="0">
                <a:solidFill>
                  <a:srgbClr val="666666"/>
                </a:solidFill>
                <a:latin typeface="Abadi" panose="020B0604020104020204" pitchFamily="34" charset="0"/>
                <a:ea typeface="Abadi"/>
                <a:cs typeface="Abadi"/>
              </a:rPr>
              <a:t>GOLD | </a:t>
            </a:r>
            <a:endParaRPr lang="en-US" sz="1575" b="1" i="0" dirty="0">
              <a:solidFill>
                <a:srgbClr val="666666"/>
              </a:solidFill>
              <a:latin typeface="Abadi" panose="020B0604020104020204" pitchFamily="34" charset="0"/>
              <a:ea typeface="Abadi"/>
              <a:cs typeface="Abadi"/>
            </a:endParaRPr>
          </a:p>
          <a:p>
            <a:pPr algn="l">
              <a:lnSpc>
                <a:spcPct val="95000"/>
              </a:lnSpc>
              <a:buNone/>
              <a:defRPr sz="1575" b="1" i="0">
                <a:solidFill>
                  <a:srgbClr val="666666"/>
                </a:solidFill>
                <a:latin typeface="Arial"/>
                <a:ea typeface="Arial"/>
                <a:cs typeface="Arial"/>
              </a:defRPr>
            </a:pPr>
            <a:r>
              <a:rPr sz="1575" b="1" i="0" dirty="0">
                <a:solidFill>
                  <a:srgbClr val="666666"/>
                </a:solidFill>
                <a:latin typeface="Abadi" panose="020B0604020104020204" pitchFamily="34" charset="0"/>
                <a:ea typeface="Abadi"/>
                <a:cs typeface="Abadi"/>
              </a:rPr>
              <a:t>ELITE ESQUIRE + JACKET</a:t>
            </a:r>
          </a:p>
        </p:txBody>
      </p:sp>
      <p:sp>
        <p:nvSpPr>
          <p:cNvPr id="13" name="Rectangle 12">
            <a:extLst>
              <a:ext uri="{FF2B5EF4-FFF2-40B4-BE49-F238E27FC236}">
                <a16:creationId xmlns:a16="http://schemas.microsoft.com/office/drawing/2014/main" id="{E0158C47-9A84-4C8D-93B3-C85A5108B3CC}"/>
              </a:ext>
            </a:extLst>
          </p:cNvPr>
          <p:cNvSpPr>
            <a:spLocks noGrp="1"/>
          </p:cNvSpPr>
          <p:nvPr/>
        </p:nvSpPr>
        <p:spPr>
          <a:xfrm>
            <a:off x="9533165" y="2114550"/>
            <a:ext cx="1905000" cy="628650"/>
          </a:xfrm>
          <a:prstGeom prst="rect">
            <a:avLst/>
          </a:prstGeom>
          <a:noFill/>
          <a:ln w="0">
            <a:noFill/>
            <a:prstDash val="solid"/>
          </a:ln>
        </p:spPr>
        <p:txBody>
          <a:bodyPr wrap="square" lIns="0" tIns="0" rIns="0" bIns="0" anchor="ctr">
            <a:normAutofit fontScale="83214" lnSpcReduction="10000"/>
          </a:bodyPr>
          <a:lstStyle/>
          <a:p>
            <a:pPr algn="l">
              <a:lnSpc>
                <a:spcPct val="100000"/>
              </a:lnSpc>
              <a:buNone/>
              <a:defRPr sz="4200" b="1" i="0">
                <a:solidFill>
                  <a:srgbClr val="8B6514"/>
                </a:solidFill>
                <a:latin typeface="Arial"/>
                <a:ea typeface="Arial"/>
                <a:cs typeface="Arial"/>
              </a:defRPr>
            </a:pPr>
            <a:r>
              <a:rPr sz="4200" b="1" i="0" dirty="0">
                <a:solidFill>
                  <a:srgbClr val="8B6514"/>
                </a:solidFill>
                <a:latin typeface="Abadi" panose="020B0604020104020204" pitchFamily="34" charset="0"/>
                <a:ea typeface="Abadi"/>
                <a:cs typeface="Abadi"/>
              </a:rPr>
              <a:t>G</a:t>
            </a:r>
            <a:r>
              <a:rPr lang="en-US" sz="4200" b="1" dirty="0">
                <a:solidFill>
                  <a:srgbClr val="8B6514"/>
                </a:solidFill>
                <a:latin typeface="Abadi" panose="020B0604020104020204" pitchFamily="34" charset="0"/>
                <a:ea typeface="Abadi"/>
                <a:cs typeface="Abadi"/>
              </a:rPr>
              <a:t>raduate</a:t>
            </a:r>
            <a:endParaRPr sz="4200" b="1" i="0" dirty="0">
              <a:solidFill>
                <a:srgbClr val="8B6514"/>
              </a:solidFill>
              <a:latin typeface="Abadi" panose="020B0604020104020204" pitchFamily="34" charset="0"/>
              <a:ea typeface="Abadi"/>
              <a:cs typeface="Abadi"/>
            </a:endParaRPr>
          </a:p>
        </p:txBody>
      </p:sp>
      <p:sp>
        <p:nvSpPr>
          <p:cNvPr id="14" name="Rectangle 13">
            <a:extLst>
              <a:ext uri="{FF2B5EF4-FFF2-40B4-BE49-F238E27FC236}">
                <a16:creationId xmlns:a16="http://schemas.microsoft.com/office/drawing/2014/main" id="{78465514-8EAD-4162-9C69-0527CC526118}"/>
              </a:ext>
            </a:extLst>
          </p:cNvPr>
          <p:cNvSpPr>
            <a:spLocks noGrp="1"/>
          </p:cNvSpPr>
          <p:nvPr/>
        </p:nvSpPr>
        <p:spPr>
          <a:xfrm>
            <a:off x="9533165" y="2743200"/>
            <a:ext cx="19050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LEGACY ESQUIRE | HIGHEST HONOR</a:t>
            </a:r>
          </a:p>
        </p:txBody>
      </p:sp>
      <p:sp>
        <p:nvSpPr>
          <p:cNvPr id="15" name="Rectangle 14">
            <a:extLst>
              <a:ext uri="{FF2B5EF4-FFF2-40B4-BE49-F238E27FC236}">
                <a16:creationId xmlns:a16="http://schemas.microsoft.com/office/drawing/2014/main" id="{6FFAAA67-EDD6-4402-B545-D4736E80E209}"/>
              </a:ext>
            </a:extLst>
          </p:cNvPr>
          <p:cNvSpPr>
            <a:spLocks noGrp="1"/>
          </p:cNvSpPr>
          <p:nvPr/>
        </p:nvSpPr>
        <p:spPr>
          <a:xfrm>
            <a:off x="4171950" y="3927404"/>
            <a:ext cx="2667000" cy="323850"/>
          </a:xfrm>
          <a:prstGeom prst="rect">
            <a:avLst/>
          </a:prstGeom>
          <a:noFill/>
          <a:ln w="0">
            <a:noFill/>
            <a:prstDash val="solid"/>
          </a:ln>
        </p:spPr>
        <p:txBody>
          <a:bodyPr wrap="square" lIns="0" tIns="0" rIns="0" bIns="0" anchor="t">
            <a:normAutofit/>
          </a:bodyPr>
          <a:lstStyle/>
          <a:p>
            <a:pPr algn="l">
              <a:lnSpc>
                <a:spcPct val="100000"/>
              </a:lnSpc>
              <a:buNone/>
              <a:defRPr sz="2100" b="1" i="0">
                <a:solidFill>
                  <a:srgbClr val="8B6514"/>
                </a:solidFill>
                <a:latin typeface="Arial"/>
                <a:ea typeface="Arial"/>
                <a:cs typeface="Arial"/>
              </a:defRPr>
            </a:pPr>
            <a:r>
              <a:rPr sz="2100" b="1" i="0">
                <a:solidFill>
                  <a:srgbClr val="8B6514"/>
                </a:solidFill>
                <a:latin typeface="Abadi" panose="020B0604020104020204" pitchFamily="34" charset="0"/>
                <a:ea typeface="Abadi"/>
                <a:cs typeface="Abadi"/>
              </a:rPr>
              <a:t>Upper-tier system</a:t>
            </a:r>
          </a:p>
        </p:txBody>
      </p:sp>
      <p:sp>
        <p:nvSpPr>
          <p:cNvPr id="16" name="Rectangle 15">
            <a:extLst>
              <a:ext uri="{FF2B5EF4-FFF2-40B4-BE49-F238E27FC236}">
                <a16:creationId xmlns:a16="http://schemas.microsoft.com/office/drawing/2014/main" id="{71F3A3AC-C8E5-4F5A-94A3-86F94F385B4D}"/>
              </a:ext>
            </a:extLst>
          </p:cNvPr>
          <p:cNvSpPr>
            <a:spLocks noGrp="1"/>
          </p:cNvSpPr>
          <p:nvPr/>
        </p:nvSpPr>
        <p:spPr>
          <a:xfrm>
            <a:off x="4171950" y="4416506"/>
            <a:ext cx="7258050" cy="1809750"/>
          </a:xfrm>
          <a:prstGeom prst="rect">
            <a:avLst/>
          </a:prstGeom>
          <a:noFill/>
          <a:ln w="0">
            <a:noFill/>
            <a:prstDash val="solid"/>
          </a:ln>
        </p:spPr>
        <p:txBody>
          <a:bodyPr wrap="square" lIns="0" tIns="0" rIns="0" bIns="0" anchor="t">
            <a:normAutofit/>
          </a:bodyPr>
          <a:lstStyle/>
          <a:p>
            <a:pPr marL="22" indent="-12" algn="l">
              <a:lnSpc>
                <a:spcPct val="100000"/>
              </a:lnSpc>
              <a:spcAft>
                <a:spcPts val="8"/>
              </a:spcAft>
              <a:buNone/>
              <a:defRPr sz="1650">
                <a:solidFill>
                  <a:srgbClr val="111111"/>
                </a:solidFill>
                <a:latin typeface="Arial"/>
                <a:ea typeface="Arial"/>
                <a:cs typeface="Arial"/>
              </a:defRPr>
            </a:pPr>
            <a:r>
              <a:rPr sz="1650" b="1" dirty="0">
                <a:solidFill>
                  <a:srgbClr val="111111"/>
                </a:solidFill>
                <a:latin typeface="Abadi" panose="020B0604020104020204" pitchFamily="34" charset="0"/>
                <a:ea typeface="Abadi"/>
                <a:cs typeface="Abadi"/>
              </a:rPr>
              <a:t>Elite: </a:t>
            </a:r>
            <a:r>
              <a:rPr sz="1650" dirty="0">
                <a:solidFill>
                  <a:srgbClr val="111111"/>
                </a:solidFill>
                <a:latin typeface="Abadi" panose="020B0604020104020204" pitchFamily="34" charset="0"/>
                <a:ea typeface="Abadi"/>
                <a:cs typeface="Abadi"/>
              </a:rPr>
              <a:t>10+ goals and consistent participation</a:t>
            </a:r>
          </a:p>
          <a:p>
            <a:pPr marL="22" indent="-12" algn="l">
              <a:lnSpc>
                <a:spcPct val="100000"/>
              </a:lnSpc>
              <a:spcAft>
                <a:spcPts val="8"/>
              </a:spcAft>
              <a:buNone/>
              <a:defRPr sz="1650">
                <a:solidFill>
                  <a:srgbClr val="111111"/>
                </a:solidFill>
                <a:latin typeface="Arial"/>
                <a:ea typeface="Arial"/>
                <a:cs typeface="Arial"/>
              </a:defRPr>
            </a:pPr>
            <a:r>
              <a:rPr b="1" dirty="0">
                <a:latin typeface="Abadi" panose="020B0604020104020204" pitchFamily="34" charset="0"/>
              </a:rPr>
              <a:t>Distinguished: </a:t>
            </a:r>
            <a:r>
              <a:rPr lang="en-US" sz="1650" dirty="0">
                <a:solidFill>
                  <a:srgbClr val="111111"/>
                </a:solidFill>
                <a:latin typeface="Abadi" panose="020B0604020104020204" pitchFamily="34" charset="0"/>
                <a:cs typeface="Arial"/>
              </a:rPr>
              <a:t>complete </a:t>
            </a:r>
            <a:r>
              <a:rPr dirty="0">
                <a:latin typeface="Abadi" panose="020B0604020104020204" pitchFamily="34" charset="0"/>
              </a:rPr>
              <a:t>all 20 goals, multiple years, sustained leadership</a:t>
            </a:r>
            <a:r>
              <a:rPr lang="en-US" dirty="0">
                <a:latin typeface="Abadi" panose="020B0604020104020204" pitchFamily="34" charset="0"/>
              </a:rPr>
              <a:t>, 12 Achievement Badges</a:t>
            </a:r>
            <a:endParaRPr dirty="0">
              <a:latin typeface="Abadi" panose="020B0604020104020204" pitchFamily="34" charset="0"/>
            </a:endParaRPr>
          </a:p>
          <a:p>
            <a:pPr marL="22" indent="-12" algn="l">
              <a:lnSpc>
                <a:spcPct val="100000"/>
              </a:lnSpc>
              <a:spcAft>
                <a:spcPts val="8"/>
              </a:spcAft>
              <a:buNone/>
              <a:defRPr sz="1650">
                <a:solidFill>
                  <a:srgbClr val="111111"/>
                </a:solidFill>
                <a:latin typeface="Arial"/>
                <a:ea typeface="Arial"/>
                <a:cs typeface="Arial"/>
              </a:defRPr>
            </a:pPr>
            <a:r>
              <a:rPr sz="1650" b="1" dirty="0">
                <a:solidFill>
                  <a:srgbClr val="111111"/>
                </a:solidFill>
                <a:latin typeface="Abadi" panose="020B0604020104020204" pitchFamily="34" charset="0"/>
                <a:ea typeface="Abadi"/>
                <a:cs typeface="Abadi"/>
              </a:rPr>
              <a:t>Legacy: </a:t>
            </a:r>
            <a:r>
              <a:rPr sz="1650" dirty="0">
                <a:solidFill>
                  <a:srgbClr val="111111"/>
                </a:solidFill>
                <a:latin typeface="Abadi" panose="020B0604020104020204" pitchFamily="34" charset="0"/>
                <a:ea typeface="Abadi"/>
                <a:cs typeface="Abadi"/>
              </a:rPr>
              <a:t>program completion, graduation, exemplary service</a:t>
            </a:r>
          </a:p>
          <a:p>
            <a:pPr marL="22" indent="-12" algn="l">
              <a:lnSpc>
                <a:spcPct val="100000"/>
              </a:lnSpc>
              <a:spcAft>
                <a:spcPts val="8"/>
              </a:spcAft>
              <a:buNone/>
              <a:defRPr sz="1650">
                <a:solidFill>
                  <a:srgbClr val="111111"/>
                </a:solidFill>
                <a:latin typeface="Arial"/>
                <a:ea typeface="Arial"/>
                <a:cs typeface="Arial"/>
              </a:defRPr>
            </a:pPr>
            <a:r>
              <a:rPr dirty="0">
                <a:latin typeface="Abadi" panose="020B0604020104020204" pitchFamily="34" charset="0"/>
              </a:rPr>
              <a:t>Annual lapel pins, category badges, certificates, and recognition dinner</a:t>
            </a:r>
          </a:p>
        </p:txBody>
      </p:sp>
      <p:sp>
        <p:nvSpPr>
          <p:cNvPr id="17" name="Rectangle 16">
            <a:extLst>
              <a:ext uri="{FF2B5EF4-FFF2-40B4-BE49-F238E27FC236}">
                <a16:creationId xmlns:a16="http://schemas.microsoft.com/office/drawing/2014/main" id="{5275F35F-CBA4-4490-ADAB-91EA5332ED1C}"/>
              </a:ext>
            </a:extLst>
          </p:cNvPr>
          <p:cNvSpPr>
            <a:spLocks noGrp="1"/>
          </p:cNvSpPr>
          <p:nvPr/>
        </p:nvSpPr>
        <p:spPr>
          <a:xfrm>
            <a:off x="762000" y="4667250"/>
            <a:ext cx="2857500" cy="361950"/>
          </a:xfrm>
          <a:prstGeom prst="rect">
            <a:avLst/>
          </a:prstGeom>
          <a:noFill/>
          <a:ln w="0">
            <a:noFill/>
            <a:prstDash val="solid"/>
          </a:ln>
        </p:spPr>
        <p:txBody>
          <a:bodyPr wrap="square" lIns="0" tIns="0" rIns="0" bIns="0" anchor="t">
            <a:normAutofit fontScale="74723" lnSpcReduction="20000"/>
          </a:bodyPr>
          <a:lstStyle/>
          <a:p>
            <a:pPr algn="ctr">
              <a:lnSpc>
                <a:spcPct val="100000"/>
              </a:lnSpc>
              <a:buNone/>
              <a:defRPr sz="2100" b="1" i="0">
                <a:solidFill>
                  <a:srgbClr val="C89B2B"/>
                </a:solidFill>
                <a:latin typeface="Arial"/>
                <a:ea typeface="Arial"/>
                <a:cs typeface="Arial"/>
              </a:defRPr>
            </a:pPr>
            <a:r>
              <a:rPr sz="2100" b="1">
                <a:solidFill>
                  <a:srgbClr val="C89B2B"/>
                </a:solidFill>
                <a:latin typeface="Abadi" panose="020B0604020104020204" pitchFamily="34" charset="0"/>
                <a:ea typeface="Abadi"/>
                <a:cs typeface="Abadi"/>
              </a:rPr>
              <a:t>The jacket tells a growth story</a:t>
            </a:r>
          </a:p>
        </p:txBody>
      </p:sp>
      <p:sp>
        <p:nvSpPr>
          <p:cNvPr id="18" name="Rectangle 17">
            <a:extLst>
              <a:ext uri="{FF2B5EF4-FFF2-40B4-BE49-F238E27FC236}">
                <a16:creationId xmlns:a16="http://schemas.microsoft.com/office/drawing/2014/main" id="{B105D11F-3F0C-4C50-B047-74AB74D34A16}"/>
              </a:ext>
            </a:extLst>
          </p:cNvPr>
          <p:cNvSpPr>
            <a:spLocks noGrp="1"/>
          </p:cNvSpPr>
          <p:nvPr/>
        </p:nvSpPr>
        <p:spPr>
          <a:xfrm>
            <a:off x="762000" y="5143500"/>
            <a:ext cx="2857500" cy="781050"/>
          </a:xfrm>
          <a:prstGeom prst="rect">
            <a:avLst/>
          </a:prstGeom>
          <a:noFill/>
          <a:ln w="0">
            <a:noFill/>
            <a:prstDash val="solid"/>
          </a:ln>
        </p:spPr>
        <p:txBody>
          <a:bodyPr wrap="square" lIns="0" tIns="0" rIns="0" bIns="0" anchor="t">
            <a:normAutofit fontScale="94062"/>
          </a:bodyPr>
          <a:lstStyle/>
          <a:p>
            <a:pPr algn="ctr">
              <a:lnSpc>
                <a:spcPct val="100000"/>
              </a:lnSpc>
              <a:buNone/>
              <a:defRPr sz="1500" b="0" i="0">
                <a:solidFill>
                  <a:srgbClr val="666666"/>
                </a:solidFill>
                <a:latin typeface="Arial"/>
                <a:ea typeface="Arial"/>
                <a:cs typeface="Arial"/>
              </a:defRPr>
            </a:pPr>
            <a:r>
              <a:rPr sz="1500" b="0" i="0">
                <a:solidFill>
                  <a:srgbClr val="666666"/>
                </a:solidFill>
                <a:latin typeface="Abadi" panose="020B0604020104020204" pitchFamily="34" charset="0"/>
                <a:ea typeface="Abadi"/>
                <a:cs typeface="Abadi"/>
              </a:rPr>
              <a:t>Recognition celebrates documented preparation, character, leadership, service, and long-term commitment.</a:t>
            </a:r>
          </a:p>
        </p:txBody>
      </p:sp>
      <p:sp>
        <p:nvSpPr>
          <p:cNvPr id="19" name="Rectangle 18">
            <a:extLst>
              <a:ext uri="{FF2B5EF4-FFF2-40B4-BE49-F238E27FC236}">
                <a16:creationId xmlns:a16="http://schemas.microsoft.com/office/drawing/2014/main" id="{069F467D-826A-4B45-BCFB-0A5C6BD8A213}"/>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0" name="Rectangle 19">
            <a:extLst>
              <a:ext uri="{FF2B5EF4-FFF2-40B4-BE49-F238E27FC236}">
                <a16:creationId xmlns:a16="http://schemas.microsoft.com/office/drawing/2014/main" id="{6EEEB575-7063-49C9-A055-974984C4AF49}"/>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18</a:t>
            </a:r>
          </a:p>
        </p:txBody>
      </p:sp>
      <p:sp>
        <p:nvSpPr>
          <p:cNvPr id="22" name="Rectangle 21">
            <a:extLst>
              <a:ext uri="{FF2B5EF4-FFF2-40B4-BE49-F238E27FC236}">
                <a16:creationId xmlns:a16="http://schemas.microsoft.com/office/drawing/2014/main" id="{386DC051-B952-7570-C95C-05967295C308}"/>
              </a:ext>
            </a:extLst>
          </p:cNvPr>
          <p:cNvSpPr>
            <a:spLocks noGrp="1"/>
          </p:cNvSpPr>
          <p:nvPr/>
        </p:nvSpPr>
        <p:spPr>
          <a:xfrm>
            <a:off x="7392079" y="2141578"/>
            <a:ext cx="1905000" cy="628650"/>
          </a:xfrm>
          <a:prstGeom prst="rect">
            <a:avLst/>
          </a:prstGeom>
          <a:noFill/>
          <a:ln w="0">
            <a:noFill/>
            <a:prstDash val="solid"/>
          </a:ln>
        </p:spPr>
        <p:txBody>
          <a:bodyPr wrap="square" lIns="0" tIns="0" rIns="0" bIns="0" anchor="ctr">
            <a:normAutofit fontScale="53214" lnSpcReduction="20000"/>
          </a:bodyPr>
          <a:lstStyle/>
          <a:p>
            <a:pPr algn="l">
              <a:lnSpc>
                <a:spcPct val="100000"/>
              </a:lnSpc>
              <a:buNone/>
              <a:defRPr sz="4200" b="1" i="0">
                <a:solidFill>
                  <a:srgbClr val="8B6514"/>
                </a:solidFill>
                <a:latin typeface="Arial"/>
                <a:ea typeface="Arial"/>
                <a:cs typeface="Arial"/>
              </a:defRPr>
            </a:pPr>
            <a:r>
              <a:rPr lang="en-US" sz="4200" b="1" i="0" dirty="0">
                <a:solidFill>
                  <a:srgbClr val="8B6514"/>
                </a:solidFill>
                <a:latin typeface="Abadi" panose="020B0604020104020204" pitchFamily="34" charset="0"/>
                <a:ea typeface="Abadi"/>
                <a:cs typeface="Abadi"/>
              </a:rPr>
              <a:t>20/20 </a:t>
            </a:r>
          </a:p>
          <a:p>
            <a:pPr algn="l">
              <a:lnSpc>
                <a:spcPct val="100000"/>
              </a:lnSpc>
              <a:buNone/>
              <a:defRPr sz="4200" b="1" i="0">
                <a:solidFill>
                  <a:srgbClr val="8B6514"/>
                </a:solidFill>
                <a:latin typeface="Arial"/>
                <a:ea typeface="Arial"/>
                <a:cs typeface="Arial"/>
              </a:defRPr>
            </a:pPr>
            <a:r>
              <a:rPr lang="en-US" sz="4200" b="1" i="0" dirty="0">
                <a:solidFill>
                  <a:srgbClr val="8B6514"/>
                </a:solidFill>
                <a:latin typeface="Abadi" panose="020B0604020104020204" pitchFamily="34" charset="0"/>
                <a:ea typeface="Abadi"/>
                <a:cs typeface="Abadi"/>
              </a:rPr>
              <a:t>Success Goals</a:t>
            </a:r>
            <a:endParaRPr sz="4200" b="1" i="0" dirty="0">
              <a:solidFill>
                <a:srgbClr val="8B6514"/>
              </a:solidFill>
              <a:latin typeface="Abadi" panose="020B0604020104020204" pitchFamily="34" charset="0"/>
              <a:ea typeface="Abadi"/>
              <a:cs typeface="Abadi"/>
            </a:endParaRPr>
          </a:p>
        </p:txBody>
      </p:sp>
      <p:sp>
        <p:nvSpPr>
          <p:cNvPr id="24" name="Rectangle 23">
            <a:extLst>
              <a:ext uri="{FF2B5EF4-FFF2-40B4-BE49-F238E27FC236}">
                <a16:creationId xmlns:a16="http://schemas.microsoft.com/office/drawing/2014/main" id="{416FD990-34B0-4F36-44B5-793D071BB7C0}"/>
              </a:ext>
            </a:extLst>
          </p:cNvPr>
          <p:cNvSpPr>
            <a:spLocks noGrp="1"/>
          </p:cNvSpPr>
          <p:nvPr/>
        </p:nvSpPr>
        <p:spPr>
          <a:xfrm>
            <a:off x="7392079" y="2770228"/>
            <a:ext cx="2141086" cy="658772"/>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lang="en-US" sz="1500" b="1" i="0" dirty="0">
                <a:solidFill>
                  <a:srgbClr val="666666"/>
                </a:solidFill>
                <a:latin typeface="Abadi" panose="020B0604020104020204" pitchFamily="34" charset="0"/>
                <a:ea typeface="Abadi"/>
                <a:cs typeface="Abadi"/>
              </a:rPr>
              <a:t>DISTINGUISHED</a:t>
            </a:r>
            <a:r>
              <a:rPr sz="1500" b="1" i="0" dirty="0">
                <a:solidFill>
                  <a:srgbClr val="666666"/>
                </a:solidFill>
                <a:latin typeface="Abadi" panose="020B0604020104020204" pitchFamily="34" charset="0"/>
                <a:ea typeface="Abadi"/>
                <a:cs typeface="Abadi"/>
              </a:rPr>
              <a:t> ESQUIRE | </a:t>
            </a:r>
            <a:r>
              <a:rPr lang="en-US" sz="1500" b="1" i="0" dirty="0">
                <a:solidFill>
                  <a:srgbClr val="666666"/>
                </a:solidFill>
                <a:latin typeface="Abadi" panose="020B0604020104020204" pitchFamily="34" charset="0"/>
                <a:ea typeface="Abadi"/>
                <a:cs typeface="Abadi"/>
              </a:rPr>
              <a:t>12 ACHIEVEMENT BADGES</a:t>
            </a:r>
            <a:endParaRPr sz="1500" b="1" i="0" dirty="0">
              <a:solidFill>
                <a:srgbClr val="666666"/>
              </a:solidFill>
              <a:latin typeface="Abadi" panose="020B0604020104020204" pitchFamily="34" charset="0"/>
              <a:ea typeface="Abadi"/>
              <a:cs typeface="Abadi"/>
            </a:endParaRPr>
          </a:p>
        </p:txBody>
      </p:sp>
      <p:pic>
        <p:nvPicPr>
          <p:cNvPr id="2" name="Image 0" descr="/mnt/data/strategic_plan_assets/elmp.png">
            <a:extLst>
              <a:ext uri="{FF2B5EF4-FFF2-40B4-BE49-F238E27FC236}">
                <a16:creationId xmlns:a16="http://schemas.microsoft.com/office/drawing/2014/main" id="{B009D454-D3FE-9880-0334-A445A08DFADC}"/>
              </a:ext>
            </a:extLst>
          </p:cNvPr>
          <p:cNvPicPr>
            <a:picLocks noChangeAspect="1"/>
          </p:cNvPicPr>
          <p:nvPr/>
        </p:nvPicPr>
        <p:blipFill>
          <a:blip r:embed="rId3"/>
          <a:stretch>
            <a:fillRect/>
          </a:stretch>
        </p:blipFill>
        <p:spPr>
          <a:xfrm>
            <a:off x="11038970" y="102218"/>
            <a:ext cx="1086860" cy="1086860"/>
          </a:xfrm>
          <a:prstGeom prst="rect">
            <a:avLst/>
          </a:prstGeom>
        </p:spPr>
      </p:pic>
    </p:spTree>
    <p:extLst>
      <p:ext uri="{BB962C8B-B14F-4D97-AF65-F5344CB8AC3E}">
        <p14:creationId xmlns:p14="http://schemas.microsoft.com/office/powerpoint/2010/main" val="250813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20BE173-4D4F-4C28-BECD-A81E246A1B45}"/>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ELMP ORIGINAL REWARD SYSTEM</a:t>
            </a:r>
          </a:p>
        </p:txBody>
      </p:sp>
      <p:sp>
        <p:nvSpPr>
          <p:cNvPr id="3" name="slide-8-title">
            <a:extLst>
              <a:ext uri="{FF2B5EF4-FFF2-40B4-BE49-F238E27FC236}">
                <a16:creationId xmlns:a16="http://schemas.microsoft.com/office/drawing/2014/main" id="{1CC16A8F-85FB-4A8D-A39D-69D528380B4A}"/>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The original badges make verified growth visible</a:t>
            </a:r>
          </a:p>
        </p:txBody>
      </p:sp>
      <p:sp>
        <p:nvSpPr>
          <p:cNvPr id="4" name="Straight Connector 3">
            <a:extLst>
              <a:ext uri="{FF2B5EF4-FFF2-40B4-BE49-F238E27FC236}">
                <a16:creationId xmlns:a16="http://schemas.microsoft.com/office/drawing/2014/main" id="{6AB6B91A-FC84-4F30-91DD-4993CB258B55}"/>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F22943B8-BC31-4686-AE2C-19AA970AE5F9}"/>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Bronze, Silver, Gold, five Success Goal category badges, and upper-tier insignia tell the jacket's story.</a:t>
            </a:r>
          </a:p>
        </p:txBody>
      </p:sp>
      <p:sp>
        <p:nvSpPr>
          <p:cNvPr id="6" name="Straight Connector 5">
            <a:extLst>
              <a:ext uri="{FF2B5EF4-FFF2-40B4-BE49-F238E27FC236}">
                <a16:creationId xmlns:a16="http://schemas.microsoft.com/office/drawing/2014/main" id="{AF2AD35B-69FF-4360-A1E8-A4FB939465FA}"/>
              </a:ext>
            </a:extLst>
          </p:cNvPr>
          <p:cNvSpPr>
            <a:spLocks noGrp="1"/>
          </p:cNvSpPr>
          <p:nvPr/>
        </p:nvSpPr>
        <p:spPr>
          <a:xfrm>
            <a:off x="6096000" y="2038350"/>
            <a:ext cx="9525"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7" name="Rectangle 6">
            <a:extLst>
              <a:ext uri="{FF2B5EF4-FFF2-40B4-BE49-F238E27FC236}">
                <a16:creationId xmlns:a16="http://schemas.microsoft.com/office/drawing/2014/main" id="{FDA0C993-4740-412D-BDEA-45E1C3E542F6}"/>
              </a:ext>
            </a:extLst>
          </p:cNvPr>
          <p:cNvSpPr>
            <a:spLocks noGrp="1"/>
          </p:cNvSpPr>
          <p:nvPr/>
        </p:nvSpPr>
        <p:spPr>
          <a:xfrm>
            <a:off x="781050" y="2095500"/>
            <a:ext cx="2095500" cy="552450"/>
          </a:xfrm>
          <a:prstGeom prst="rect">
            <a:avLst/>
          </a:prstGeom>
          <a:noFill/>
          <a:ln w="0">
            <a:noFill/>
            <a:prstDash val="solid"/>
          </a:ln>
        </p:spPr>
        <p:txBody>
          <a:bodyPr wrap="square" lIns="0" tIns="0" rIns="0" bIns="0" anchor="t">
            <a:normAutofit lnSpcReduction="10000"/>
          </a:bodyPr>
          <a:lstStyle/>
          <a:p>
            <a:pPr algn="l">
              <a:lnSpc>
                <a:spcPct val="100000"/>
              </a:lnSpc>
              <a:buNone/>
              <a:defRPr sz="3750" b="1" i="0">
                <a:solidFill>
                  <a:srgbClr val="8B6514"/>
                </a:solidFill>
                <a:latin typeface="Arial"/>
                <a:ea typeface="Arial"/>
                <a:cs typeface="Arial"/>
              </a:defRPr>
            </a:pPr>
            <a:endParaRPr>
              <a:latin typeface="Abadi" panose="020B0604020104020204" pitchFamily="34" charset="0"/>
            </a:endParaRPr>
          </a:p>
        </p:txBody>
      </p:sp>
      <p:sp>
        <p:nvSpPr>
          <p:cNvPr id="8" name="Rectangle 7">
            <a:extLst>
              <a:ext uri="{FF2B5EF4-FFF2-40B4-BE49-F238E27FC236}">
                <a16:creationId xmlns:a16="http://schemas.microsoft.com/office/drawing/2014/main" id="{01C1E285-1D8C-4E5C-A967-D6140AE7905D}"/>
              </a:ext>
            </a:extLst>
          </p:cNvPr>
          <p:cNvSpPr>
            <a:spLocks noGrp="1"/>
          </p:cNvSpPr>
          <p:nvPr/>
        </p:nvSpPr>
        <p:spPr>
          <a:xfrm>
            <a:off x="781050" y="2724150"/>
            <a:ext cx="4476750" cy="342900"/>
          </a:xfrm>
          <a:prstGeom prst="rect">
            <a:avLst/>
          </a:prstGeom>
          <a:noFill/>
          <a:ln w="0">
            <a:noFill/>
            <a:prstDash val="solid"/>
          </a:ln>
        </p:spPr>
        <p:txBody>
          <a:bodyPr wrap="square" lIns="0" tIns="0" rIns="0" bIns="0" anchor="t">
            <a:normAutofit/>
          </a:bodyPr>
          <a:lstStyle/>
          <a:p>
            <a:pPr algn="l">
              <a:lnSpc>
                <a:spcPct val="100000"/>
              </a:lnSpc>
              <a:buNone/>
              <a:defRPr sz="1950" b="1" i="0">
                <a:solidFill>
                  <a:srgbClr val="111111"/>
                </a:solidFill>
                <a:latin typeface="Arial"/>
                <a:ea typeface="Arial"/>
                <a:cs typeface="Arial"/>
              </a:defRPr>
            </a:pPr>
            <a:endParaRPr>
              <a:latin typeface="Abadi" panose="020B0604020104020204" pitchFamily="34" charset="0"/>
            </a:endParaRPr>
          </a:p>
        </p:txBody>
      </p:sp>
      <p:sp>
        <p:nvSpPr>
          <p:cNvPr id="9" name="Rectangle 8">
            <a:extLst>
              <a:ext uri="{FF2B5EF4-FFF2-40B4-BE49-F238E27FC236}">
                <a16:creationId xmlns:a16="http://schemas.microsoft.com/office/drawing/2014/main" id="{706791A0-9F71-4BA1-89AA-B4C6A179B36F}"/>
              </a:ext>
            </a:extLst>
          </p:cNvPr>
          <p:cNvSpPr>
            <a:spLocks noGrp="1"/>
          </p:cNvSpPr>
          <p:nvPr/>
        </p:nvSpPr>
        <p:spPr>
          <a:xfrm>
            <a:off x="781050" y="3371850"/>
            <a:ext cx="3048000" cy="590550"/>
          </a:xfrm>
          <a:prstGeom prst="rect">
            <a:avLst/>
          </a:prstGeom>
          <a:noFill/>
          <a:ln w="0">
            <a:noFill/>
            <a:prstDash val="solid"/>
          </a:ln>
        </p:spPr>
        <p:txBody>
          <a:bodyPr wrap="square" lIns="0" tIns="0" rIns="0" bIns="0" anchor="t">
            <a:normAutofit/>
          </a:bodyPr>
          <a:lstStyle/>
          <a:p>
            <a:endParaRPr>
              <a:latin typeface="Abadi" panose="020B0604020104020204" pitchFamily="34" charset="0"/>
            </a:endParaRPr>
          </a:p>
        </p:txBody>
      </p:sp>
      <p:sp>
        <p:nvSpPr>
          <p:cNvPr id="10" name="Rectangle 9">
            <a:extLst>
              <a:ext uri="{FF2B5EF4-FFF2-40B4-BE49-F238E27FC236}">
                <a16:creationId xmlns:a16="http://schemas.microsoft.com/office/drawing/2014/main" id="{B879A87E-3637-4AC3-8E66-BAFC18B7B0A4}"/>
              </a:ext>
            </a:extLst>
          </p:cNvPr>
          <p:cNvSpPr>
            <a:spLocks noGrp="1"/>
          </p:cNvSpPr>
          <p:nvPr/>
        </p:nvSpPr>
        <p:spPr>
          <a:xfrm>
            <a:off x="781050" y="4171950"/>
            <a:ext cx="4953000" cy="514350"/>
          </a:xfrm>
          <a:prstGeom prst="rect">
            <a:avLst/>
          </a:prstGeom>
          <a:noFill/>
          <a:ln w="0">
            <a:noFill/>
            <a:prstDash val="solid"/>
          </a:ln>
        </p:spPr>
        <p:txBody>
          <a:bodyPr wrap="square" lIns="0" tIns="0" rIns="0" bIns="0" anchor="t">
            <a:normAutofit/>
          </a:bodyPr>
          <a:lstStyle/>
          <a:p>
            <a:pPr algn="l">
              <a:lnSpc>
                <a:spcPct val="100000"/>
              </a:lnSpc>
              <a:buNone/>
              <a:defRPr sz="1650" b="1" i="0">
                <a:solidFill>
                  <a:srgbClr val="111111"/>
                </a:solidFill>
                <a:latin typeface="Arial"/>
                <a:ea typeface="Arial"/>
                <a:cs typeface="Arial"/>
              </a:defRPr>
            </a:pPr>
            <a:endParaRPr>
              <a:latin typeface="Abadi" panose="020B0604020104020204" pitchFamily="34" charset="0"/>
            </a:endParaRPr>
          </a:p>
        </p:txBody>
      </p:sp>
      <p:sp>
        <p:nvSpPr>
          <p:cNvPr id="11" name="Rectangle 10">
            <a:extLst>
              <a:ext uri="{FF2B5EF4-FFF2-40B4-BE49-F238E27FC236}">
                <a16:creationId xmlns:a16="http://schemas.microsoft.com/office/drawing/2014/main" id="{F9B58CFC-65B7-4BA4-A31F-842162C65440}"/>
              </a:ext>
            </a:extLst>
          </p:cNvPr>
          <p:cNvSpPr>
            <a:spLocks noGrp="1"/>
          </p:cNvSpPr>
          <p:nvPr/>
        </p:nvSpPr>
        <p:spPr>
          <a:xfrm>
            <a:off x="781050" y="4857750"/>
            <a:ext cx="4953000" cy="666750"/>
          </a:xfrm>
          <a:prstGeom prst="rect">
            <a:avLst/>
          </a:prstGeom>
          <a:noFill/>
          <a:ln w="0">
            <a:noFill/>
            <a:prstDash val="solid"/>
          </a:ln>
        </p:spPr>
        <p:txBody>
          <a:bodyPr wrap="square" lIns="0" tIns="0" rIns="0" bIns="0" anchor="t">
            <a:normAutofit/>
          </a:bodyPr>
          <a:lstStyle/>
          <a:p>
            <a:pPr algn="l">
              <a:lnSpc>
                <a:spcPct val="100000"/>
              </a:lnSpc>
              <a:buNone/>
              <a:defRPr sz="1650" b="1" i="0">
                <a:solidFill>
                  <a:srgbClr val="666666"/>
                </a:solidFill>
                <a:latin typeface="Arial"/>
                <a:ea typeface="Arial"/>
                <a:cs typeface="Arial"/>
              </a:defRPr>
            </a:pPr>
            <a:endParaRPr>
              <a:latin typeface="Abadi" panose="020B0604020104020204" pitchFamily="34" charset="0"/>
            </a:endParaRPr>
          </a:p>
        </p:txBody>
      </p:sp>
      <p:sp>
        <p:nvSpPr>
          <p:cNvPr id="12" name="Rectangle 11">
            <a:extLst>
              <a:ext uri="{FF2B5EF4-FFF2-40B4-BE49-F238E27FC236}">
                <a16:creationId xmlns:a16="http://schemas.microsoft.com/office/drawing/2014/main" id="{21361956-B85F-4D79-B531-6170C8D6F35B}"/>
              </a:ext>
            </a:extLst>
          </p:cNvPr>
          <p:cNvSpPr>
            <a:spLocks noGrp="1"/>
          </p:cNvSpPr>
          <p:nvPr/>
        </p:nvSpPr>
        <p:spPr>
          <a:xfrm>
            <a:off x="6667500" y="2095500"/>
            <a:ext cx="2095500" cy="552450"/>
          </a:xfrm>
          <a:prstGeom prst="rect">
            <a:avLst/>
          </a:prstGeom>
          <a:noFill/>
          <a:ln w="0">
            <a:noFill/>
            <a:prstDash val="solid"/>
          </a:ln>
        </p:spPr>
        <p:txBody>
          <a:bodyPr wrap="square" lIns="0" tIns="0" rIns="0" bIns="0" anchor="t">
            <a:normAutofit lnSpcReduction="10000"/>
          </a:bodyPr>
          <a:lstStyle/>
          <a:p>
            <a:pPr algn="l">
              <a:lnSpc>
                <a:spcPct val="100000"/>
              </a:lnSpc>
              <a:buNone/>
              <a:defRPr sz="3750" b="1" i="0">
                <a:solidFill>
                  <a:srgbClr val="8B6514"/>
                </a:solidFill>
                <a:latin typeface="Arial"/>
                <a:ea typeface="Arial"/>
                <a:cs typeface="Arial"/>
              </a:defRPr>
            </a:pPr>
            <a:endParaRPr>
              <a:latin typeface="Abadi" panose="020B0604020104020204" pitchFamily="34" charset="0"/>
            </a:endParaRPr>
          </a:p>
        </p:txBody>
      </p:sp>
      <p:sp>
        <p:nvSpPr>
          <p:cNvPr id="13" name="Rectangle 12">
            <a:extLst>
              <a:ext uri="{FF2B5EF4-FFF2-40B4-BE49-F238E27FC236}">
                <a16:creationId xmlns:a16="http://schemas.microsoft.com/office/drawing/2014/main" id="{F205A2EE-0C44-4302-AB09-BE5F18E6BF14}"/>
              </a:ext>
            </a:extLst>
          </p:cNvPr>
          <p:cNvSpPr>
            <a:spLocks noGrp="1"/>
          </p:cNvSpPr>
          <p:nvPr/>
        </p:nvSpPr>
        <p:spPr>
          <a:xfrm>
            <a:off x="6667500" y="2724150"/>
            <a:ext cx="4191000" cy="342900"/>
          </a:xfrm>
          <a:prstGeom prst="rect">
            <a:avLst/>
          </a:prstGeom>
          <a:noFill/>
          <a:ln w="0">
            <a:noFill/>
            <a:prstDash val="solid"/>
          </a:ln>
        </p:spPr>
        <p:txBody>
          <a:bodyPr wrap="square" lIns="0" tIns="0" rIns="0" bIns="0" anchor="t">
            <a:normAutofit/>
          </a:bodyPr>
          <a:lstStyle/>
          <a:p>
            <a:pPr algn="l">
              <a:lnSpc>
                <a:spcPct val="100000"/>
              </a:lnSpc>
              <a:buNone/>
              <a:defRPr sz="1950" b="1" i="0">
                <a:solidFill>
                  <a:srgbClr val="111111"/>
                </a:solidFill>
                <a:latin typeface="Arial"/>
                <a:ea typeface="Arial"/>
                <a:cs typeface="Arial"/>
              </a:defRPr>
            </a:pPr>
            <a:endParaRPr>
              <a:latin typeface="Abadi" panose="020B0604020104020204" pitchFamily="34" charset="0"/>
            </a:endParaRPr>
          </a:p>
        </p:txBody>
      </p:sp>
      <p:sp>
        <p:nvSpPr>
          <p:cNvPr id="14" name="Rectangle 13">
            <a:extLst>
              <a:ext uri="{FF2B5EF4-FFF2-40B4-BE49-F238E27FC236}">
                <a16:creationId xmlns:a16="http://schemas.microsoft.com/office/drawing/2014/main" id="{44B1FAE3-7878-49F5-9EF2-AD7752E011F0}"/>
              </a:ext>
            </a:extLst>
          </p:cNvPr>
          <p:cNvSpPr>
            <a:spLocks noGrp="1"/>
          </p:cNvSpPr>
          <p:nvPr/>
        </p:nvSpPr>
        <p:spPr>
          <a:xfrm>
            <a:off x="6667500" y="3371850"/>
            <a:ext cx="4095750" cy="590550"/>
          </a:xfrm>
          <a:prstGeom prst="rect">
            <a:avLst/>
          </a:prstGeom>
          <a:noFill/>
          <a:ln w="0">
            <a:noFill/>
            <a:prstDash val="solid"/>
          </a:ln>
        </p:spPr>
        <p:txBody>
          <a:bodyPr wrap="square" lIns="0" tIns="0" rIns="0" bIns="0" anchor="t">
            <a:normAutofit/>
          </a:bodyPr>
          <a:lstStyle/>
          <a:p>
            <a:endParaRPr>
              <a:latin typeface="Abadi" panose="020B0604020104020204" pitchFamily="34" charset="0"/>
            </a:endParaRPr>
          </a:p>
        </p:txBody>
      </p:sp>
      <p:sp>
        <p:nvSpPr>
          <p:cNvPr id="15" name="Rectangle 14">
            <a:extLst>
              <a:ext uri="{FF2B5EF4-FFF2-40B4-BE49-F238E27FC236}">
                <a16:creationId xmlns:a16="http://schemas.microsoft.com/office/drawing/2014/main" id="{37BE0410-FCC8-4422-A5A3-F97645A718C2}"/>
              </a:ext>
            </a:extLst>
          </p:cNvPr>
          <p:cNvSpPr>
            <a:spLocks noGrp="1"/>
          </p:cNvSpPr>
          <p:nvPr/>
        </p:nvSpPr>
        <p:spPr>
          <a:xfrm>
            <a:off x="6667500" y="4171950"/>
            <a:ext cx="4667250" cy="457200"/>
          </a:xfrm>
          <a:prstGeom prst="rect">
            <a:avLst/>
          </a:prstGeom>
          <a:noFill/>
          <a:ln w="0">
            <a:noFill/>
            <a:prstDash val="solid"/>
          </a:ln>
        </p:spPr>
        <p:txBody>
          <a:bodyPr wrap="square" lIns="0" tIns="0" rIns="0" bIns="0" anchor="t">
            <a:normAutofit/>
          </a:bodyPr>
          <a:lstStyle/>
          <a:p>
            <a:pPr algn="l">
              <a:lnSpc>
                <a:spcPct val="100000"/>
              </a:lnSpc>
              <a:buNone/>
              <a:defRPr sz="1650" b="1" i="0">
                <a:solidFill>
                  <a:srgbClr val="111111"/>
                </a:solidFill>
                <a:latin typeface="Arial"/>
                <a:ea typeface="Arial"/>
                <a:cs typeface="Arial"/>
              </a:defRPr>
            </a:pPr>
            <a:endParaRPr>
              <a:latin typeface="Abadi" panose="020B0604020104020204" pitchFamily="34" charset="0"/>
            </a:endParaRPr>
          </a:p>
        </p:txBody>
      </p:sp>
      <p:sp>
        <p:nvSpPr>
          <p:cNvPr id="16" name="Rectangle 15">
            <a:extLst>
              <a:ext uri="{FF2B5EF4-FFF2-40B4-BE49-F238E27FC236}">
                <a16:creationId xmlns:a16="http://schemas.microsoft.com/office/drawing/2014/main" id="{772C12CA-8C08-4D65-BE4E-7FFF06459256}"/>
              </a:ext>
            </a:extLst>
          </p:cNvPr>
          <p:cNvSpPr>
            <a:spLocks noGrp="1"/>
          </p:cNvSpPr>
          <p:nvPr/>
        </p:nvSpPr>
        <p:spPr>
          <a:xfrm>
            <a:off x="6667500" y="4857750"/>
            <a:ext cx="4667250" cy="514350"/>
          </a:xfrm>
          <a:prstGeom prst="rect">
            <a:avLst/>
          </a:prstGeom>
          <a:noFill/>
          <a:ln w="0">
            <a:noFill/>
            <a:prstDash val="solid"/>
          </a:ln>
        </p:spPr>
        <p:txBody>
          <a:bodyPr wrap="square" lIns="0" tIns="0" rIns="0" bIns="0" anchor="t">
            <a:normAutofit/>
          </a:bodyPr>
          <a:lstStyle/>
          <a:p>
            <a:pPr algn="l">
              <a:lnSpc>
                <a:spcPct val="100000"/>
              </a:lnSpc>
              <a:buNone/>
              <a:defRPr sz="1650" b="1" i="0">
                <a:solidFill>
                  <a:srgbClr val="666666"/>
                </a:solidFill>
                <a:latin typeface="Arial"/>
                <a:ea typeface="Arial"/>
                <a:cs typeface="Arial"/>
              </a:defRPr>
            </a:pPr>
            <a:endParaRPr>
              <a:latin typeface="Abadi" panose="020B0604020104020204" pitchFamily="34" charset="0"/>
            </a:endParaRPr>
          </a:p>
        </p:txBody>
      </p:sp>
      <p:sp>
        <p:nvSpPr>
          <p:cNvPr id="17" name="Rectangle 16">
            <a:extLst>
              <a:ext uri="{FF2B5EF4-FFF2-40B4-BE49-F238E27FC236}">
                <a16:creationId xmlns:a16="http://schemas.microsoft.com/office/drawing/2014/main" id="{BF5307AE-7915-43EB-BB29-286FFBD70C4A}"/>
              </a:ext>
            </a:extLst>
          </p:cNvPr>
          <p:cNvSpPr>
            <a:spLocks noGrp="1"/>
          </p:cNvSpPr>
          <p:nvPr/>
        </p:nvSpPr>
        <p:spPr>
          <a:xfrm>
            <a:off x="609600" y="5791200"/>
            <a:ext cx="10972800" cy="457200"/>
          </a:xfrm>
          <a:prstGeom prst="rect">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18" name="Rectangle 17">
            <a:extLst>
              <a:ext uri="{FF2B5EF4-FFF2-40B4-BE49-F238E27FC236}">
                <a16:creationId xmlns:a16="http://schemas.microsoft.com/office/drawing/2014/main" id="{4BB8FAFC-9D25-4001-941C-D616C2B3346E}"/>
              </a:ext>
            </a:extLst>
          </p:cNvPr>
          <p:cNvSpPr>
            <a:spLocks noGrp="1"/>
          </p:cNvSpPr>
          <p:nvPr/>
        </p:nvSpPr>
        <p:spPr>
          <a:xfrm>
            <a:off x="819150" y="5886450"/>
            <a:ext cx="10534650" cy="28575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C89B2B"/>
                </a:solidFill>
                <a:latin typeface="Arial"/>
                <a:ea typeface="Arial"/>
                <a:cs typeface="Arial"/>
              </a:defRPr>
            </a:pPr>
            <a:r>
              <a:rPr sz="1575" b="1" i="0">
                <a:solidFill>
                  <a:srgbClr val="C89B2B"/>
                </a:solidFill>
                <a:latin typeface="Abadi" panose="020B0604020104020204" pitchFamily="34" charset="0"/>
                <a:ea typeface="Abadi"/>
                <a:cs typeface="Abadi"/>
              </a:rPr>
              <a:t>ORIGINAL SYSTEM: 3 TIER BADGES  |  5 SUCCESS-GOAL BADGES  |  UPPER-TIER INSIGNIA  |  JACKET</a:t>
            </a:r>
          </a:p>
        </p:txBody>
      </p:sp>
      <p:sp>
        <p:nvSpPr>
          <p:cNvPr id="19" name="Rectangle 18">
            <a:extLst>
              <a:ext uri="{FF2B5EF4-FFF2-40B4-BE49-F238E27FC236}">
                <a16:creationId xmlns:a16="http://schemas.microsoft.com/office/drawing/2014/main" id="{E4A889FD-233A-4330-8663-12779A1CEAA6}"/>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0" name="Rectangle 19">
            <a:extLst>
              <a:ext uri="{FF2B5EF4-FFF2-40B4-BE49-F238E27FC236}">
                <a16:creationId xmlns:a16="http://schemas.microsoft.com/office/drawing/2014/main" id="{89DF6B8B-70A0-48AD-8E65-81D0A60D57C2}"/>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19</a:t>
            </a:r>
          </a:p>
        </p:txBody>
      </p:sp>
      <p:pic>
        <p:nvPicPr>
          <p:cNvPr id="42" name="Picture 41"/>
          <p:cNvPicPr>
            <a:picLocks noChangeAspect="1"/>
          </p:cNvPicPr>
          <p:nvPr/>
        </p:nvPicPr>
        <p:blipFill>
          <a:blip r:embed="rId3"/>
          <a:stretch/>
        </p:blipFill>
        <p:spPr>
          <a:xfrm>
            <a:off x="2752725" y="1953555"/>
            <a:ext cx="6686550" cy="3760516"/>
          </a:xfrm>
          <a:prstGeom prst="rect">
            <a:avLst/>
          </a:prstGeom>
        </p:spPr>
      </p:pic>
      <p:pic>
        <p:nvPicPr>
          <p:cNvPr id="22" name="Image 0" descr="/mnt/data/strategic_plan_assets/elmp.png">
            <a:extLst>
              <a:ext uri="{FF2B5EF4-FFF2-40B4-BE49-F238E27FC236}">
                <a16:creationId xmlns:a16="http://schemas.microsoft.com/office/drawing/2014/main" id="{DC2A41DD-5989-DBFB-4C8F-7B2E0BF0118A}"/>
              </a:ext>
            </a:extLst>
          </p:cNvPr>
          <p:cNvPicPr>
            <a:picLocks noChangeAspect="1"/>
          </p:cNvPicPr>
          <p:nvPr/>
        </p:nvPicPr>
        <p:blipFill>
          <a:blip r:embed="rId4"/>
          <a:stretch>
            <a:fillRect/>
          </a:stretch>
        </p:blipFill>
        <p:spPr>
          <a:xfrm>
            <a:off x="11038970" y="102218"/>
            <a:ext cx="1086860" cy="1086860"/>
          </a:xfrm>
          <a:prstGeom prst="rect">
            <a:avLst/>
          </a:prstGeom>
        </p:spPr>
      </p:pic>
    </p:spTree>
    <p:extLst>
      <p:ext uri="{BB962C8B-B14F-4D97-AF65-F5344CB8AC3E}">
        <p14:creationId xmlns:p14="http://schemas.microsoft.com/office/powerpoint/2010/main" val="1461925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0" descr="/mnt/data/strategic_plan_assets/cei.png"/>
          <p:cNvPicPr>
            <a:picLocks noChangeAspect="1"/>
          </p:cNvPicPr>
          <p:nvPr/>
        </p:nvPicPr>
        <p:blipFill>
          <a:blip r:embed="rId3"/>
          <a:stretch>
            <a:fillRect/>
          </a:stretch>
        </p:blipFill>
        <p:spPr>
          <a:xfrm>
            <a:off x="6171329" y="264087"/>
            <a:ext cx="822960" cy="822960"/>
          </a:xfrm>
          <a:prstGeom prst="rect">
            <a:avLst/>
          </a:prstGeom>
        </p:spPr>
      </p:pic>
      <p:sp>
        <p:nvSpPr>
          <p:cNvPr id="3" name="Text 0"/>
          <p:cNvSpPr/>
          <p:nvPr/>
        </p:nvSpPr>
        <p:spPr>
          <a:xfrm>
            <a:off x="512064" y="310896"/>
            <a:ext cx="2468880" cy="237744"/>
          </a:xfrm>
          <a:prstGeom prst="rect">
            <a:avLst/>
          </a:prstGeom>
          <a:noFill/>
          <a:ln/>
        </p:spPr>
        <p:txBody>
          <a:bodyPr wrap="square" lIns="762" tIns="762" rIns="762" bIns="762"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8B6918"/>
                </a:solidFill>
                <a:effectLst/>
                <a:uLnTx/>
                <a:uFillTx/>
                <a:latin typeface="Abadi" panose="020B0604020104020204" pitchFamily="34" charset="0"/>
                <a:ea typeface="Aptos" pitchFamily="34" charset="-122"/>
                <a:cs typeface="Aptos" pitchFamily="34" charset="-120"/>
              </a:rPr>
              <a:t>ORGANIZATIONAL HISTORY</a:t>
            </a:r>
            <a:endParaRPr kumimoji="0" lang="en-US" sz="10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 name="Text 1"/>
          <p:cNvSpPr/>
          <p:nvPr/>
        </p:nvSpPr>
        <p:spPr>
          <a:xfrm>
            <a:off x="512064" y="548640"/>
            <a:ext cx="6858000" cy="420624"/>
          </a:xfrm>
          <a:prstGeom prst="rect">
            <a:avLst/>
          </a:prstGeom>
          <a:noFill/>
          <a:ln/>
        </p:spPr>
        <p:txBody>
          <a:bodyPr wrap="square" lIns="762" tIns="762" rIns="762" bIns="762"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50" b="1" i="0" u="none" strike="noStrike" kern="1200" cap="none" spc="0" normalizeH="0" baseline="0" noProof="0" dirty="0">
                <a:ln>
                  <a:noFill/>
                </a:ln>
                <a:solidFill>
                  <a:srgbClr val="171717"/>
                </a:solidFill>
                <a:effectLst/>
                <a:uLnTx/>
                <a:uFillTx/>
                <a:latin typeface="Abadi" panose="020B0604020104020204" pitchFamily="34" charset="0"/>
                <a:ea typeface="Aptos Display" pitchFamily="34" charset="-122"/>
                <a:cs typeface="Aptos Display" pitchFamily="34" charset="-120"/>
              </a:rPr>
              <a:t>TZL Community &amp; Education Initiative</a:t>
            </a:r>
            <a:endParaRPr kumimoji="0" lang="en-US" sz="24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5" name="Text 2"/>
          <p:cNvSpPr/>
          <p:nvPr/>
        </p:nvSpPr>
        <p:spPr>
          <a:xfrm>
            <a:off x="512064" y="978408"/>
            <a:ext cx="6309360" cy="237744"/>
          </a:xfrm>
          <a:prstGeom prst="rect">
            <a:avLst/>
          </a:prstGeom>
          <a:noFill/>
          <a:ln/>
        </p:spPr>
        <p:txBody>
          <a:bodyPr wrap="square" lIns="762" tIns="762" rIns="762" bIns="762"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20" b="0" i="0" u="none" strike="noStrike" kern="1200" cap="none" spc="0" normalizeH="0" baseline="0" noProof="0" dirty="0">
                <a:ln>
                  <a:noFill/>
                </a:ln>
                <a:solidFill>
                  <a:srgbClr val="555555"/>
                </a:solidFill>
                <a:effectLst/>
                <a:uLnTx/>
                <a:uFillTx/>
                <a:latin typeface="Abadi" panose="020B0604020104020204" pitchFamily="34" charset="0"/>
                <a:ea typeface="Aptos" pitchFamily="34" charset="-122"/>
                <a:cs typeface="Aptos" pitchFamily="34" charset="-120"/>
              </a:rPr>
              <a:t>Building Leaders. Strengthening Families. Empowering Communities.</a:t>
            </a:r>
            <a:endParaRPr kumimoji="0" lang="en-US" sz="122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 name="Text 3"/>
          <p:cNvSpPr/>
          <p:nvPr/>
        </p:nvSpPr>
        <p:spPr>
          <a:xfrm>
            <a:off x="530352" y="1353312"/>
            <a:ext cx="2880360" cy="274320"/>
          </a:xfrm>
          <a:prstGeom prst="rect">
            <a:avLst/>
          </a:prstGeom>
          <a:noFill/>
          <a:ln/>
        </p:spPr>
        <p:txBody>
          <a:bodyPr wrap="square" lIns="762" tIns="762" rIns="762" bIns="762" rtlCol="0" anchor="ctr">
            <a:normAutofit fontScale="925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Foundation for Community Impact</a:t>
            </a:r>
            <a:endParaRPr kumimoji="0" lang="en-US" sz="15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7" name="Text 4"/>
          <p:cNvSpPr/>
          <p:nvPr/>
        </p:nvSpPr>
        <p:spPr>
          <a:xfrm>
            <a:off x="530352" y="1710944"/>
            <a:ext cx="2871216" cy="1059688"/>
          </a:xfrm>
          <a:prstGeom prst="rect">
            <a:avLst/>
          </a:prstGeom>
          <a:solidFill>
            <a:srgbClr val="FBFAF7"/>
          </a:solidFill>
          <a:ln w="12700">
            <a:solidFill>
              <a:srgbClr val="D9C58E"/>
            </a:solidFill>
          </a:ln>
        </p:spPr>
        <p:txBody>
          <a:bodyPr wrap="square" lIns="1524" tIns="1524" rIns="1524" bIns="152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4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TZL CEI was established to provide a strong, sustainable foundation for community service connected to Alpha Phi Alpha Fraternity, Inc., Theta Zeta Lambda Chapter.</a:t>
            </a:r>
            <a:endParaRPr kumimoji="0" lang="en-US" sz="124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8" name="Text 5"/>
          <p:cNvSpPr/>
          <p:nvPr/>
        </p:nvSpPr>
        <p:spPr>
          <a:xfrm>
            <a:off x="530352" y="2779776"/>
            <a:ext cx="2953512" cy="1143000"/>
          </a:xfrm>
          <a:prstGeom prst="rect">
            <a:avLst/>
          </a:prstGeom>
          <a:noFill/>
          <a:ln/>
        </p:spPr>
        <p:txBody>
          <a:bodyPr wrap="square" lIns="254" tIns="254" rIns="254" bIns="25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4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The organization grew from longstanding Chapter work in youth mentoring, education, family support, literacy, civic engagement, scholarships, and community service throughout Washtenaw County.</a:t>
            </a:r>
            <a:endParaRPr kumimoji="0" lang="en-US" sz="114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9" name="Shape 6"/>
          <p:cNvSpPr/>
          <p:nvPr/>
        </p:nvSpPr>
        <p:spPr>
          <a:xfrm>
            <a:off x="530352" y="4005072"/>
            <a:ext cx="2871216" cy="1952244"/>
          </a:xfrm>
          <a:prstGeom prst="rect">
            <a:avLst/>
          </a:prstGeom>
          <a:solidFill>
            <a:srgbClr val="171717"/>
          </a:solidFill>
          <a:ln w="12700">
            <a:solidFill>
              <a:srgbClr val="17171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0" name="Text 7"/>
          <p:cNvSpPr/>
          <p:nvPr/>
        </p:nvSpPr>
        <p:spPr>
          <a:xfrm>
            <a:off x="694944" y="4160520"/>
            <a:ext cx="1060704" cy="475488"/>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10 + 3</a:t>
            </a:r>
            <a:endParaRPr kumimoji="0" lang="en-US" sz="26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1" name="Text 8"/>
          <p:cNvSpPr/>
          <p:nvPr/>
        </p:nvSpPr>
        <p:spPr>
          <a:xfrm>
            <a:off x="1847088" y="4055364"/>
            <a:ext cx="1524000" cy="676656"/>
          </a:xfrm>
          <a:prstGeom prst="rect">
            <a:avLst/>
          </a:prstGeom>
          <a:noFill/>
          <a:ln/>
        </p:spPr>
        <p:txBody>
          <a:bodyPr wrap="square" lIns="254" tIns="254" rIns="254" bIns="254"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2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10 inaugural board members</a:t>
            </a:r>
            <a:endParaRPr kumimoji="0" lang="en-US" sz="112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2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3 key contributors</a:t>
            </a:r>
            <a:endParaRPr kumimoji="0" lang="en-US" sz="112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2" name="Text 9"/>
          <p:cNvSpPr/>
          <p:nvPr/>
        </p:nvSpPr>
        <p:spPr>
          <a:xfrm>
            <a:off x="619760" y="4724400"/>
            <a:ext cx="2661920" cy="1155192"/>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Together, they established the mission, governance structure, financial systems, oversight, and strategic direction.</a:t>
            </a:r>
            <a:endParaRPr kumimoji="0" lang="en-US" sz="14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3" name="Text 10"/>
          <p:cNvSpPr/>
          <p:nvPr/>
        </p:nvSpPr>
        <p:spPr>
          <a:xfrm>
            <a:off x="9947075" y="476794"/>
            <a:ext cx="1537789" cy="493776"/>
          </a:xfrm>
          <a:prstGeom prst="rect">
            <a:avLst/>
          </a:prstGeom>
          <a:noFill/>
          <a:ln/>
        </p:spPr>
        <p:txBody>
          <a:bodyPr wrap="square" lIns="508" tIns="508" rIns="508" bIns="508"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badi" panose="020B0604020104020204" pitchFamily="34" charset="0"/>
                <a:ea typeface="Aptos" pitchFamily="34" charset="-122"/>
                <a:cs typeface="Aptos" pitchFamily="34" charset="-120"/>
              </a:rPr>
              <a:t>2026</a:t>
            </a:r>
            <a:endParaRPr kumimoji="0" lang="en-US" sz="4400" b="1"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4" name="Text 11"/>
          <p:cNvSpPr/>
          <p:nvPr/>
        </p:nvSpPr>
        <p:spPr>
          <a:xfrm>
            <a:off x="3703320" y="1353312"/>
            <a:ext cx="4782312" cy="274320"/>
          </a:xfrm>
          <a:prstGeom prst="rect">
            <a:avLst/>
          </a:prstGeom>
          <a:no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Inaugural </a:t>
            </a:r>
            <a:r>
              <a:rPr lang="en-US" sz="1550" b="1" dirty="0">
                <a:solidFill>
                  <a:srgbClr val="171717"/>
                </a:solidFill>
                <a:latin typeface="Abadi" panose="020B0604020104020204" pitchFamily="34" charset="0"/>
                <a:ea typeface="Aptos" pitchFamily="34" charset="-122"/>
                <a:cs typeface="Aptos" pitchFamily="34" charset="-120"/>
              </a:rPr>
              <a:t>B</a:t>
            </a:r>
            <a:r>
              <a:rPr kumimoji="0" lang="en-US" sz="1550" b="1" i="0" u="none" strike="noStrike" kern="1200" cap="none" spc="0" normalizeH="0" baseline="0" noProof="0" dirty="0" err="1">
                <a:ln>
                  <a:noFill/>
                </a:ln>
                <a:solidFill>
                  <a:srgbClr val="171717"/>
                </a:solidFill>
                <a:effectLst/>
                <a:uLnTx/>
                <a:uFillTx/>
                <a:latin typeface="Abadi" panose="020B0604020104020204" pitchFamily="34" charset="0"/>
                <a:ea typeface="Aptos" pitchFamily="34" charset="-122"/>
                <a:cs typeface="Aptos" pitchFamily="34" charset="-120"/>
              </a:rPr>
              <a:t>oard</a:t>
            </a:r>
            <a:r>
              <a:rPr kumimoji="0" lang="en-US" sz="155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 Members</a:t>
            </a:r>
            <a:endParaRPr kumimoji="0" lang="en-US" sz="15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5" name="Shape 12"/>
          <p:cNvSpPr/>
          <p:nvPr/>
        </p:nvSpPr>
        <p:spPr>
          <a:xfrm>
            <a:off x="3703320" y="1728216"/>
            <a:ext cx="4782312" cy="310896"/>
          </a:xfrm>
          <a:prstGeom prst="rect">
            <a:avLst/>
          </a:prstGeom>
          <a:solidFill>
            <a:srgbClr val="171717"/>
          </a:solidFill>
          <a:ln w="12700">
            <a:solidFill>
              <a:srgbClr val="17171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16" name="Text 13"/>
          <p:cNvSpPr/>
          <p:nvPr/>
        </p:nvSpPr>
        <p:spPr>
          <a:xfrm>
            <a:off x="3813048" y="1796796"/>
            <a:ext cx="2039112" cy="155448"/>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Founder</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7" name="Text 14"/>
          <p:cNvSpPr/>
          <p:nvPr/>
        </p:nvSpPr>
        <p:spPr>
          <a:xfrm>
            <a:off x="6053328" y="1796796"/>
            <a:ext cx="2340864" cy="155448"/>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Inaugural Role</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8" name="Shape 15"/>
          <p:cNvSpPr/>
          <p:nvPr/>
        </p:nvSpPr>
        <p:spPr>
          <a:xfrm>
            <a:off x="3703320" y="2039112"/>
            <a:ext cx="4782312" cy="288036"/>
          </a:xfrm>
          <a:prstGeom prst="rect">
            <a:avLst/>
          </a:prstGeom>
          <a:solidFill>
            <a:srgbClr val="FFFFFF"/>
          </a:solidFill>
          <a:ln w="1270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19" name="Shape 16"/>
          <p:cNvSpPr/>
          <p:nvPr/>
        </p:nvSpPr>
        <p:spPr>
          <a:xfrm>
            <a:off x="5943600" y="2039112"/>
            <a:ext cx="0" cy="288036"/>
          </a:xfrm>
          <a:prstGeom prst="line">
            <a:avLst/>
          </a:prstGeom>
          <a:noFill/>
          <a:ln w="889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20" name="Text 17"/>
          <p:cNvSpPr/>
          <p:nvPr/>
        </p:nvSpPr>
        <p:spPr>
          <a:xfrm>
            <a:off x="3813048" y="2089404"/>
            <a:ext cx="2039112"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Matthew Coats</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1" name="Text 18"/>
          <p:cNvSpPr/>
          <p:nvPr/>
        </p:nvSpPr>
        <p:spPr>
          <a:xfrm>
            <a:off x="6053328" y="2089404"/>
            <a:ext cx="2340864"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Founding President</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2" name="Shape 19"/>
          <p:cNvSpPr/>
          <p:nvPr/>
        </p:nvSpPr>
        <p:spPr>
          <a:xfrm>
            <a:off x="3703320" y="2327148"/>
            <a:ext cx="4782312" cy="288036"/>
          </a:xfrm>
          <a:prstGeom prst="rect">
            <a:avLst/>
          </a:prstGeom>
          <a:solidFill>
            <a:srgbClr val="F8F6F2"/>
          </a:solidFill>
          <a:ln w="1270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23" name="Shape 20"/>
          <p:cNvSpPr/>
          <p:nvPr/>
        </p:nvSpPr>
        <p:spPr>
          <a:xfrm>
            <a:off x="5943600" y="2327148"/>
            <a:ext cx="0" cy="288036"/>
          </a:xfrm>
          <a:prstGeom prst="line">
            <a:avLst/>
          </a:prstGeom>
          <a:noFill/>
          <a:ln w="889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24" name="Text 21"/>
          <p:cNvSpPr/>
          <p:nvPr/>
        </p:nvSpPr>
        <p:spPr>
          <a:xfrm>
            <a:off x="3813048" y="2377440"/>
            <a:ext cx="2039112"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Ramone Crowe</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5" name="Text 22"/>
          <p:cNvSpPr/>
          <p:nvPr/>
        </p:nvSpPr>
        <p:spPr>
          <a:xfrm>
            <a:off x="6053328" y="2377440"/>
            <a:ext cx="2340864"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Founding Vice President</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6" name="Shape 23"/>
          <p:cNvSpPr/>
          <p:nvPr/>
        </p:nvSpPr>
        <p:spPr>
          <a:xfrm>
            <a:off x="3703320" y="2615184"/>
            <a:ext cx="4782312" cy="288036"/>
          </a:xfrm>
          <a:prstGeom prst="rect">
            <a:avLst/>
          </a:prstGeom>
          <a:solidFill>
            <a:srgbClr val="FFFFFF"/>
          </a:solidFill>
          <a:ln w="1270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27" name="Shape 24"/>
          <p:cNvSpPr/>
          <p:nvPr/>
        </p:nvSpPr>
        <p:spPr>
          <a:xfrm>
            <a:off x="5943600" y="2615184"/>
            <a:ext cx="0" cy="288036"/>
          </a:xfrm>
          <a:prstGeom prst="line">
            <a:avLst/>
          </a:prstGeom>
          <a:noFill/>
          <a:ln w="889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28" name="Text 25"/>
          <p:cNvSpPr/>
          <p:nvPr/>
        </p:nvSpPr>
        <p:spPr>
          <a:xfrm>
            <a:off x="3813048" y="2665476"/>
            <a:ext cx="2039112"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Lyonel Milton</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9" name="Text 26"/>
          <p:cNvSpPr/>
          <p:nvPr/>
        </p:nvSpPr>
        <p:spPr>
          <a:xfrm>
            <a:off x="6053328" y="2665476"/>
            <a:ext cx="2340864"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Founding Secretary</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0" name="Shape 27"/>
          <p:cNvSpPr/>
          <p:nvPr/>
        </p:nvSpPr>
        <p:spPr>
          <a:xfrm>
            <a:off x="3703320" y="2903220"/>
            <a:ext cx="4782312" cy="288036"/>
          </a:xfrm>
          <a:prstGeom prst="rect">
            <a:avLst/>
          </a:prstGeom>
          <a:solidFill>
            <a:srgbClr val="F8F6F2"/>
          </a:solidFill>
          <a:ln w="1270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31" name="Shape 28"/>
          <p:cNvSpPr/>
          <p:nvPr/>
        </p:nvSpPr>
        <p:spPr>
          <a:xfrm>
            <a:off x="5943600" y="2903220"/>
            <a:ext cx="0" cy="288036"/>
          </a:xfrm>
          <a:prstGeom prst="line">
            <a:avLst/>
          </a:prstGeom>
          <a:noFill/>
          <a:ln w="889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32" name="Text 29"/>
          <p:cNvSpPr/>
          <p:nvPr/>
        </p:nvSpPr>
        <p:spPr>
          <a:xfrm>
            <a:off x="3813048" y="2953512"/>
            <a:ext cx="2039112"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Lemar Thomas</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3" name="Text 30"/>
          <p:cNvSpPr/>
          <p:nvPr/>
        </p:nvSpPr>
        <p:spPr>
          <a:xfrm>
            <a:off x="6053328" y="2953512"/>
            <a:ext cx="2340864"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Founding Treasurer</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4" name="Shape 31"/>
          <p:cNvSpPr/>
          <p:nvPr/>
        </p:nvSpPr>
        <p:spPr>
          <a:xfrm>
            <a:off x="3703320" y="3191256"/>
            <a:ext cx="4782312" cy="288036"/>
          </a:xfrm>
          <a:prstGeom prst="rect">
            <a:avLst/>
          </a:prstGeom>
          <a:solidFill>
            <a:srgbClr val="FFFFFF"/>
          </a:solidFill>
          <a:ln w="1270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35" name="Shape 32"/>
          <p:cNvSpPr/>
          <p:nvPr/>
        </p:nvSpPr>
        <p:spPr>
          <a:xfrm>
            <a:off x="5943600" y="3191256"/>
            <a:ext cx="0" cy="288036"/>
          </a:xfrm>
          <a:prstGeom prst="line">
            <a:avLst/>
          </a:prstGeom>
          <a:noFill/>
          <a:ln w="889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36" name="Text 33"/>
          <p:cNvSpPr/>
          <p:nvPr/>
        </p:nvSpPr>
        <p:spPr>
          <a:xfrm>
            <a:off x="3813048" y="3241548"/>
            <a:ext cx="2039112"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Dr. Darrell Hudson</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7" name="Text 34"/>
          <p:cNvSpPr/>
          <p:nvPr/>
        </p:nvSpPr>
        <p:spPr>
          <a:xfrm>
            <a:off x="6053328" y="3241548"/>
            <a:ext cx="2340864"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Founding Board Member</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8" name="Shape 35"/>
          <p:cNvSpPr/>
          <p:nvPr/>
        </p:nvSpPr>
        <p:spPr>
          <a:xfrm>
            <a:off x="3703320" y="3479292"/>
            <a:ext cx="4782312" cy="288036"/>
          </a:xfrm>
          <a:prstGeom prst="rect">
            <a:avLst/>
          </a:prstGeom>
          <a:solidFill>
            <a:srgbClr val="F8F6F2"/>
          </a:solidFill>
          <a:ln w="1270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39" name="Shape 36"/>
          <p:cNvSpPr/>
          <p:nvPr/>
        </p:nvSpPr>
        <p:spPr>
          <a:xfrm>
            <a:off x="5943600" y="3479292"/>
            <a:ext cx="0" cy="288036"/>
          </a:xfrm>
          <a:prstGeom prst="line">
            <a:avLst/>
          </a:prstGeom>
          <a:noFill/>
          <a:ln w="889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40" name="Text 37"/>
          <p:cNvSpPr/>
          <p:nvPr/>
        </p:nvSpPr>
        <p:spPr>
          <a:xfrm>
            <a:off x="3813048" y="3529584"/>
            <a:ext cx="2039112"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Clif Flowers</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1" name="Text 38"/>
          <p:cNvSpPr/>
          <p:nvPr/>
        </p:nvSpPr>
        <p:spPr>
          <a:xfrm>
            <a:off x="6053328" y="3529584"/>
            <a:ext cx="2340864"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Founding Board Member</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2" name="Shape 39"/>
          <p:cNvSpPr/>
          <p:nvPr/>
        </p:nvSpPr>
        <p:spPr>
          <a:xfrm>
            <a:off x="3703320" y="3767328"/>
            <a:ext cx="4782312" cy="288036"/>
          </a:xfrm>
          <a:prstGeom prst="rect">
            <a:avLst/>
          </a:prstGeom>
          <a:solidFill>
            <a:srgbClr val="FFFFFF"/>
          </a:solidFill>
          <a:ln w="1270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43" name="Shape 40"/>
          <p:cNvSpPr/>
          <p:nvPr/>
        </p:nvSpPr>
        <p:spPr>
          <a:xfrm>
            <a:off x="5943600" y="3767328"/>
            <a:ext cx="0" cy="288036"/>
          </a:xfrm>
          <a:prstGeom prst="line">
            <a:avLst/>
          </a:prstGeom>
          <a:noFill/>
          <a:ln w="889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44" name="Text 41"/>
          <p:cNvSpPr/>
          <p:nvPr/>
        </p:nvSpPr>
        <p:spPr>
          <a:xfrm>
            <a:off x="3813048" y="3817620"/>
            <a:ext cx="2039112"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Lawrence Hood</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5" name="Text 42"/>
          <p:cNvSpPr/>
          <p:nvPr/>
        </p:nvSpPr>
        <p:spPr>
          <a:xfrm>
            <a:off x="6053328" y="3817620"/>
            <a:ext cx="2340864"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Founding Board Member</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6" name="Shape 43"/>
          <p:cNvSpPr/>
          <p:nvPr/>
        </p:nvSpPr>
        <p:spPr>
          <a:xfrm>
            <a:off x="3703320" y="4055364"/>
            <a:ext cx="4782312" cy="288036"/>
          </a:xfrm>
          <a:prstGeom prst="rect">
            <a:avLst/>
          </a:prstGeom>
          <a:solidFill>
            <a:srgbClr val="F8F6F2"/>
          </a:solidFill>
          <a:ln w="1270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47" name="Shape 44"/>
          <p:cNvSpPr/>
          <p:nvPr/>
        </p:nvSpPr>
        <p:spPr>
          <a:xfrm>
            <a:off x="5943600" y="4055364"/>
            <a:ext cx="0" cy="288036"/>
          </a:xfrm>
          <a:prstGeom prst="line">
            <a:avLst/>
          </a:prstGeom>
          <a:noFill/>
          <a:ln w="889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48" name="Text 45"/>
          <p:cNvSpPr/>
          <p:nvPr/>
        </p:nvSpPr>
        <p:spPr>
          <a:xfrm>
            <a:off x="3813048" y="4105656"/>
            <a:ext cx="2039112"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Dr. Sarena Shivers</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9" name="Text 46"/>
          <p:cNvSpPr/>
          <p:nvPr/>
        </p:nvSpPr>
        <p:spPr>
          <a:xfrm>
            <a:off x="6053328" y="4105656"/>
            <a:ext cx="2340864"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Founding Board Member</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50" name="Shape 47"/>
          <p:cNvSpPr/>
          <p:nvPr/>
        </p:nvSpPr>
        <p:spPr>
          <a:xfrm>
            <a:off x="3703320" y="4343400"/>
            <a:ext cx="4782312" cy="288036"/>
          </a:xfrm>
          <a:prstGeom prst="rect">
            <a:avLst/>
          </a:prstGeom>
          <a:solidFill>
            <a:srgbClr val="FFFFFF"/>
          </a:solidFill>
          <a:ln w="1270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51" name="Shape 48"/>
          <p:cNvSpPr/>
          <p:nvPr/>
        </p:nvSpPr>
        <p:spPr>
          <a:xfrm>
            <a:off x="5943600" y="4343400"/>
            <a:ext cx="0" cy="288036"/>
          </a:xfrm>
          <a:prstGeom prst="line">
            <a:avLst/>
          </a:prstGeom>
          <a:noFill/>
          <a:ln w="889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52" name="Text 49"/>
          <p:cNvSpPr/>
          <p:nvPr/>
        </p:nvSpPr>
        <p:spPr>
          <a:xfrm>
            <a:off x="3813048" y="4393692"/>
            <a:ext cx="2039112"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Tamika Jones</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53" name="Text 50"/>
          <p:cNvSpPr/>
          <p:nvPr/>
        </p:nvSpPr>
        <p:spPr>
          <a:xfrm>
            <a:off x="6053328" y="4393692"/>
            <a:ext cx="2340864"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Founding Board Member</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54" name="Shape 51"/>
          <p:cNvSpPr/>
          <p:nvPr/>
        </p:nvSpPr>
        <p:spPr>
          <a:xfrm>
            <a:off x="3703320" y="4631436"/>
            <a:ext cx="4782312" cy="288036"/>
          </a:xfrm>
          <a:prstGeom prst="rect">
            <a:avLst/>
          </a:prstGeom>
          <a:solidFill>
            <a:srgbClr val="F8F6F2"/>
          </a:solidFill>
          <a:ln w="1270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55" name="Shape 52"/>
          <p:cNvSpPr/>
          <p:nvPr/>
        </p:nvSpPr>
        <p:spPr>
          <a:xfrm>
            <a:off x="5943600" y="4631436"/>
            <a:ext cx="0" cy="288036"/>
          </a:xfrm>
          <a:prstGeom prst="line">
            <a:avLst/>
          </a:prstGeom>
          <a:noFill/>
          <a:ln w="8890">
            <a:solidFill>
              <a:srgbClr val="D9D2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56" name="Text 53"/>
          <p:cNvSpPr/>
          <p:nvPr/>
        </p:nvSpPr>
        <p:spPr>
          <a:xfrm>
            <a:off x="3813048" y="4681728"/>
            <a:ext cx="2039112"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Dr. Todd Ester</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57" name="Text 54"/>
          <p:cNvSpPr/>
          <p:nvPr/>
        </p:nvSpPr>
        <p:spPr>
          <a:xfrm>
            <a:off x="6053328" y="4681728"/>
            <a:ext cx="2340864" cy="146304"/>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Founding Board Member</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58" name="Shape 55"/>
          <p:cNvSpPr/>
          <p:nvPr/>
        </p:nvSpPr>
        <p:spPr>
          <a:xfrm>
            <a:off x="3703320" y="4956048"/>
            <a:ext cx="4782312" cy="45720"/>
          </a:xfrm>
          <a:prstGeom prst="rect">
            <a:avLst/>
          </a:prstGeom>
          <a:solidFill>
            <a:srgbClr val="B68A2C"/>
          </a:solidFill>
          <a:ln w="12700">
            <a:solidFill>
              <a:srgbClr val="B68A2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59" name="Text 56"/>
          <p:cNvSpPr/>
          <p:nvPr/>
        </p:nvSpPr>
        <p:spPr>
          <a:xfrm>
            <a:off x="3703320" y="5175504"/>
            <a:ext cx="4782312" cy="338328"/>
          </a:xfrm>
          <a:prstGeom prst="rect">
            <a:avLst/>
          </a:prstGeom>
          <a:solidFill>
            <a:srgbClr val="F7F3EA"/>
          </a:solidFill>
          <a:ln w="12700">
            <a:solidFill>
              <a:srgbClr val="E7D8B4"/>
            </a:solidFill>
          </a:ln>
        </p:spPr>
        <p:txBody>
          <a:bodyPr wrap="square" lIns="1016" tIns="1016" rIns="1016" bIns="1016"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20" b="1" i="0" u="none" strike="noStrike" kern="1200" cap="none" spc="0" normalizeH="0" baseline="0" noProof="0" dirty="0">
                <a:ln>
                  <a:noFill/>
                </a:ln>
                <a:solidFill>
                  <a:srgbClr val="8B6918"/>
                </a:solidFill>
                <a:effectLst/>
                <a:uLnTx/>
                <a:uFillTx/>
                <a:latin typeface="Abadi" panose="020B0604020104020204" pitchFamily="34" charset="0"/>
                <a:ea typeface="Aptos" pitchFamily="34" charset="-122"/>
                <a:cs typeface="Aptos" pitchFamily="34" charset="-120"/>
              </a:rPr>
              <a:t>Board charge: responsible leadership, accountability, service, and partnership.</a:t>
            </a:r>
            <a:endParaRPr kumimoji="0" lang="en-US" sz="112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0" name="Text 57"/>
          <p:cNvSpPr/>
          <p:nvPr/>
        </p:nvSpPr>
        <p:spPr>
          <a:xfrm>
            <a:off x="8787384" y="1353312"/>
            <a:ext cx="2697480" cy="274320"/>
          </a:xfrm>
          <a:prstGeom prst="rect">
            <a:avLst/>
          </a:prstGeom>
          <a:no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Key Contributors</a:t>
            </a:r>
            <a:endParaRPr kumimoji="0" lang="en-US" sz="15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1" name="Shape 58"/>
          <p:cNvSpPr/>
          <p:nvPr/>
        </p:nvSpPr>
        <p:spPr>
          <a:xfrm>
            <a:off x="8787384" y="1728216"/>
            <a:ext cx="2697480" cy="1115568"/>
          </a:xfrm>
          <a:prstGeom prst="rect">
            <a:avLst/>
          </a:prstGeom>
          <a:solidFill>
            <a:srgbClr val="F7F3EA"/>
          </a:solidFill>
          <a:ln w="12700">
            <a:solidFill>
              <a:srgbClr val="D9C58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62" name="Text 59"/>
          <p:cNvSpPr/>
          <p:nvPr/>
        </p:nvSpPr>
        <p:spPr>
          <a:xfrm>
            <a:off x="8979408" y="1847088"/>
            <a:ext cx="2304288" cy="521208"/>
          </a:xfrm>
          <a:prstGeom prst="rect">
            <a:avLst/>
          </a:prstGeom>
          <a:noFill/>
          <a:ln/>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Leland Walker</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Mikehl Hafner</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Jeanice Townsend</a:t>
            </a:r>
            <a:endParaRPr kumimoji="0" lang="en-US" sz="1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3" name="Text 60"/>
          <p:cNvSpPr/>
          <p:nvPr/>
        </p:nvSpPr>
        <p:spPr>
          <a:xfrm>
            <a:off x="8988552" y="2404872"/>
            <a:ext cx="2304288" cy="438912"/>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55555"/>
                </a:solidFill>
                <a:effectLst/>
                <a:uLnTx/>
                <a:uFillTx/>
                <a:latin typeface="Abadi" panose="020B0604020104020204" pitchFamily="34" charset="0"/>
                <a:ea typeface="Aptos" pitchFamily="34" charset="-122"/>
                <a:cs typeface="Aptos" pitchFamily="34" charset="-120"/>
              </a:rPr>
              <a:t>Guidance and support that strengthened TZL CEI during its early development.</a:t>
            </a:r>
            <a:endParaRPr kumimoji="0" lang="en-US" sz="10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4" name="Text 61"/>
          <p:cNvSpPr/>
          <p:nvPr/>
        </p:nvSpPr>
        <p:spPr>
          <a:xfrm>
            <a:off x="8787384" y="3154680"/>
            <a:ext cx="2697480" cy="274320"/>
          </a:xfrm>
          <a:prstGeom prst="rect">
            <a:avLst/>
          </a:prstGeom>
          <a:noFill/>
          <a:ln/>
        </p:spPr>
        <p:txBody>
          <a:bodyPr wrap="square" lIns="762" tIns="762" rIns="762" bIns="762"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Signature Programs Today</a:t>
            </a:r>
            <a:endParaRPr kumimoji="0" lang="en-US" sz="15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5" name="Shape 62"/>
          <p:cNvSpPr/>
          <p:nvPr/>
        </p:nvSpPr>
        <p:spPr>
          <a:xfrm>
            <a:off x="8787384" y="3520440"/>
            <a:ext cx="2697480" cy="530352"/>
          </a:xfrm>
          <a:prstGeom prst="rect">
            <a:avLst/>
          </a:prstGeom>
          <a:solidFill>
            <a:srgbClr val="FBFAF7"/>
          </a:solidFill>
          <a:ln w="12700">
            <a:solidFill>
              <a:srgbClr val="E7D8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66" name="Image 1" descr="/mnt/data/strategic_plan_assets/elmp.png"/>
          <p:cNvPicPr>
            <a:picLocks noChangeAspect="1"/>
          </p:cNvPicPr>
          <p:nvPr/>
        </p:nvPicPr>
        <p:blipFill>
          <a:blip r:embed="rId4"/>
          <a:stretch>
            <a:fillRect/>
          </a:stretch>
        </p:blipFill>
        <p:spPr>
          <a:xfrm>
            <a:off x="8906256" y="3593592"/>
            <a:ext cx="310896" cy="310896"/>
          </a:xfrm>
          <a:prstGeom prst="rect">
            <a:avLst/>
          </a:prstGeom>
        </p:spPr>
      </p:pic>
      <p:sp>
        <p:nvSpPr>
          <p:cNvPr id="67" name="Text 63"/>
          <p:cNvSpPr/>
          <p:nvPr/>
        </p:nvSpPr>
        <p:spPr>
          <a:xfrm>
            <a:off x="9308592" y="3557016"/>
            <a:ext cx="1956816" cy="173736"/>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ELMP</a:t>
            </a:r>
            <a:endParaRPr kumimoji="0" lang="en-US" sz="10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8" name="Text 64"/>
          <p:cNvSpPr/>
          <p:nvPr/>
        </p:nvSpPr>
        <p:spPr>
          <a:xfrm>
            <a:off x="9308592" y="3770812"/>
            <a:ext cx="1956816" cy="173736"/>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55555"/>
                </a:solidFill>
                <a:effectLst/>
                <a:uLnTx/>
                <a:uFillTx/>
                <a:latin typeface="Abadi" panose="020B0604020104020204" pitchFamily="34" charset="0"/>
                <a:ea typeface="Aptos" pitchFamily="34" charset="-122"/>
                <a:cs typeface="Aptos" pitchFamily="34" charset="-120"/>
              </a:rPr>
              <a:t>Mentoring, leadership, academic support, and service.</a:t>
            </a:r>
            <a:endParaRPr kumimoji="0" lang="en-US" sz="10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9" name="Shape 65"/>
          <p:cNvSpPr/>
          <p:nvPr/>
        </p:nvSpPr>
        <p:spPr>
          <a:xfrm>
            <a:off x="8787384" y="4187952"/>
            <a:ext cx="2697480" cy="530352"/>
          </a:xfrm>
          <a:prstGeom prst="rect">
            <a:avLst/>
          </a:prstGeom>
          <a:solidFill>
            <a:srgbClr val="FBFAF7"/>
          </a:solidFill>
          <a:ln w="12700">
            <a:solidFill>
              <a:srgbClr val="E7D8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70" name="Image 2" descr="/mnt/data/strategic_plan_assets/caring.png"/>
          <p:cNvPicPr>
            <a:picLocks noChangeAspect="1"/>
          </p:cNvPicPr>
          <p:nvPr/>
        </p:nvPicPr>
        <p:blipFill>
          <a:blip r:embed="rId5"/>
          <a:stretch>
            <a:fillRect/>
          </a:stretch>
        </p:blipFill>
        <p:spPr>
          <a:xfrm>
            <a:off x="8906256" y="4261104"/>
            <a:ext cx="310896" cy="310896"/>
          </a:xfrm>
          <a:prstGeom prst="rect">
            <a:avLst/>
          </a:prstGeom>
        </p:spPr>
      </p:pic>
      <p:sp>
        <p:nvSpPr>
          <p:cNvPr id="71" name="Text 66"/>
          <p:cNvSpPr/>
          <p:nvPr/>
        </p:nvSpPr>
        <p:spPr>
          <a:xfrm>
            <a:off x="9308592" y="4224528"/>
            <a:ext cx="1956816" cy="173736"/>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Caring &amp; Sharing</a:t>
            </a:r>
            <a:endParaRPr kumimoji="0" lang="en-US" sz="10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72" name="Text 67"/>
          <p:cNvSpPr/>
          <p:nvPr/>
        </p:nvSpPr>
        <p:spPr>
          <a:xfrm>
            <a:off x="9308592" y="4438324"/>
            <a:ext cx="1956816" cy="173736"/>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55555"/>
                </a:solidFill>
                <a:effectLst/>
                <a:uLnTx/>
                <a:uFillTx/>
                <a:latin typeface="Abadi" panose="020B0604020104020204" pitchFamily="34" charset="0"/>
                <a:ea typeface="Aptos" pitchFamily="34" charset="-122"/>
                <a:cs typeface="Aptos" pitchFamily="34" charset="-120"/>
              </a:rPr>
              <a:t>Food, essentials, referrals, and partnerships.</a:t>
            </a:r>
            <a:endParaRPr kumimoji="0" lang="en-US" sz="10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73" name="Shape 68"/>
          <p:cNvSpPr/>
          <p:nvPr/>
        </p:nvSpPr>
        <p:spPr>
          <a:xfrm>
            <a:off x="8787384" y="4855464"/>
            <a:ext cx="2697480" cy="530352"/>
          </a:xfrm>
          <a:prstGeom prst="rect">
            <a:avLst/>
          </a:prstGeom>
          <a:solidFill>
            <a:srgbClr val="FBFAF7"/>
          </a:solidFill>
          <a:ln w="12700">
            <a:solidFill>
              <a:srgbClr val="E7D8B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74" name="Image 3" descr="/mnt/data/strategic_plan_assets/empower.png"/>
          <p:cNvPicPr>
            <a:picLocks noChangeAspect="1"/>
          </p:cNvPicPr>
          <p:nvPr/>
        </p:nvPicPr>
        <p:blipFill>
          <a:blip r:embed="rId6"/>
          <a:stretch>
            <a:fillRect/>
          </a:stretch>
        </p:blipFill>
        <p:spPr>
          <a:xfrm>
            <a:off x="8906256" y="4928616"/>
            <a:ext cx="310896" cy="310896"/>
          </a:xfrm>
          <a:prstGeom prst="rect">
            <a:avLst/>
          </a:prstGeom>
        </p:spPr>
      </p:pic>
      <p:sp>
        <p:nvSpPr>
          <p:cNvPr id="75" name="Text 69"/>
          <p:cNvSpPr/>
          <p:nvPr/>
        </p:nvSpPr>
        <p:spPr>
          <a:xfrm>
            <a:off x="9308592" y="4892040"/>
            <a:ext cx="1956816" cy="173736"/>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TZL Empower</a:t>
            </a:r>
            <a:endParaRPr kumimoji="0" lang="en-US" sz="10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76" name="Text 70"/>
          <p:cNvSpPr/>
          <p:nvPr/>
        </p:nvSpPr>
        <p:spPr>
          <a:xfrm>
            <a:off x="9308592" y="5105836"/>
            <a:ext cx="1956816" cy="173736"/>
          </a:xfrm>
          <a:prstGeom prst="rect">
            <a:avLst/>
          </a:prstGeom>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55555"/>
                </a:solidFill>
                <a:effectLst/>
                <a:uLnTx/>
                <a:uFillTx/>
                <a:latin typeface="Abadi" panose="020B0604020104020204" pitchFamily="34" charset="0"/>
                <a:ea typeface="Aptos" pitchFamily="34" charset="-122"/>
                <a:cs typeface="Aptos" pitchFamily="34" charset="-120"/>
              </a:rPr>
              <a:t>Nonpartisan civic education and engagement.</a:t>
            </a:r>
            <a:endParaRPr kumimoji="0" lang="en-US" sz="10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77" name="Text 71"/>
          <p:cNvSpPr/>
          <p:nvPr/>
        </p:nvSpPr>
        <p:spPr>
          <a:xfrm>
            <a:off x="512064" y="6089903"/>
            <a:ext cx="11201400" cy="463949"/>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71717"/>
                </a:solidFill>
                <a:effectLst/>
                <a:uLnTx/>
                <a:uFillTx/>
                <a:latin typeface="Abadi" panose="020B0604020104020204" pitchFamily="34" charset="0"/>
                <a:ea typeface="Aptos" pitchFamily="34" charset="-122"/>
                <a:cs typeface="Aptos" pitchFamily="34" charset="-120"/>
              </a:rPr>
              <a:t>An enduring community institution built on responsible leadership, accountability, service, and partnership.</a:t>
            </a:r>
            <a:endParaRPr kumimoji="0" lang="en-US" sz="16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78" name="Text 72"/>
          <p:cNvSpPr/>
          <p:nvPr/>
        </p:nvSpPr>
        <p:spPr>
          <a:xfrm>
            <a:off x="9564624" y="6437376"/>
            <a:ext cx="2148840" cy="164592"/>
          </a:xfrm>
          <a:prstGeom prst="rect">
            <a:avLst/>
          </a:prstGeom>
          <a:noFill/>
          <a:ln/>
        </p:spPr>
        <p:txBody>
          <a:bodyPr wrap="square" lIns="762" tIns="762" rIns="762" bIns="762" rtlCol="0" anchor="ct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7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TZL CEI  |  2026–2027 Strategic Planning</a:t>
            </a:r>
            <a:endParaRPr kumimoji="0" lang="en-US" sz="870" b="0" i="0" u="none" strike="noStrike" kern="1200" cap="none" spc="0" normalizeH="0" baseline="0" noProof="0" dirty="0">
              <a:ln>
                <a:noFill/>
              </a:ln>
              <a:solidFill>
                <a:prstClr val="black"/>
              </a:solidFill>
              <a:effectLst/>
              <a:uLnTx/>
              <a:uFillTx/>
              <a:latin typeface="Abadi" panose="020B0604020104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DCE772F-AF7E-48EE-936E-6E9FC5D0EDEB}"/>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UPPER-TIER RECOGNITION</a:t>
            </a:r>
          </a:p>
        </p:txBody>
      </p:sp>
      <p:sp>
        <p:nvSpPr>
          <p:cNvPr id="3" name="slide-4-title">
            <a:extLst>
              <a:ext uri="{FF2B5EF4-FFF2-40B4-BE49-F238E27FC236}">
                <a16:creationId xmlns:a16="http://schemas.microsoft.com/office/drawing/2014/main" id="{B6587A77-55A4-404E-A6E8-E4FD0761570B}"/>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fontScale="93684"/>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Awards mark sustained commitment across the years</a:t>
            </a:r>
          </a:p>
        </p:txBody>
      </p:sp>
      <p:sp>
        <p:nvSpPr>
          <p:cNvPr id="4" name="Straight Connector 3">
            <a:extLst>
              <a:ext uri="{FF2B5EF4-FFF2-40B4-BE49-F238E27FC236}">
                <a16:creationId xmlns:a16="http://schemas.microsoft.com/office/drawing/2014/main" id="{714761B5-52EC-47D8-804B-BFFBBD3F925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B39B96CC-CD1F-49A8-820B-3489BC434273}"/>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Returning Esquires keep prior awards; annual lapel pins record each year of participation.</a:t>
            </a:r>
          </a:p>
        </p:txBody>
      </p:sp>
      <p:pic>
        <p:nvPicPr>
          <p:cNvPr id="29" name="Picture 23"/>
          <p:cNvPicPr>
            <a:picLocks noChangeAspect="1"/>
          </p:cNvPicPr>
          <p:nvPr/>
        </p:nvPicPr>
        <p:blipFill>
          <a:blip r:embed="rId3"/>
          <a:stretch/>
        </p:blipFill>
        <p:spPr>
          <a:xfrm>
            <a:off x="1322619" y="2057400"/>
            <a:ext cx="1714500" cy="1714500"/>
          </a:xfrm>
          <a:prstGeom prst="rect">
            <a:avLst/>
          </a:prstGeom>
        </p:spPr>
      </p:pic>
      <p:sp>
        <p:nvSpPr>
          <p:cNvPr id="7" name="Rectangle 6">
            <a:extLst>
              <a:ext uri="{FF2B5EF4-FFF2-40B4-BE49-F238E27FC236}">
                <a16:creationId xmlns:a16="http://schemas.microsoft.com/office/drawing/2014/main" id="{B1BDEF6A-C58B-49A4-B5B6-BD8F9FAF92DA}"/>
              </a:ext>
            </a:extLst>
          </p:cNvPr>
          <p:cNvSpPr>
            <a:spLocks noGrp="1"/>
          </p:cNvSpPr>
          <p:nvPr/>
        </p:nvSpPr>
        <p:spPr>
          <a:xfrm>
            <a:off x="713019"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ELITE ESQUIRE</a:t>
            </a:r>
          </a:p>
        </p:txBody>
      </p:sp>
      <p:sp>
        <p:nvSpPr>
          <p:cNvPr id="8" name="Rectangle 7">
            <a:extLst>
              <a:ext uri="{FF2B5EF4-FFF2-40B4-BE49-F238E27FC236}">
                <a16:creationId xmlns:a16="http://schemas.microsoft.com/office/drawing/2014/main" id="{96485C21-2F5F-429C-B458-3394F374DB1F}"/>
              </a:ext>
            </a:extLst>
          </p:cNvPr>
          <p:cNvSpPr>
            <a:spLocks noGrp="1"/>
          </p:cNvSpPr>
          <p:nvPr/>
        </p:nvSpPr>
        <p:spPr>
          <a:xfrm>
            <a:off x="713019" y="4381500"/>
            <a:ext cx="2933700" cy="876300"/>
          </a:xfrm>
          <a:prstGeom prst="rect">
            <a:avLst/>
          </a:prstGeom>
          <a:noFill/>
          <a:ln w="0">
            <a:noFill/>
            <a:prstDash val="solid"/>
          </a:ln>
        </p:spPr>
        <p:txBody>
          <a:bodyPr wrap="square" lIns="0" tIns="0" rIns="0" bIns="0" anchor="t">
            <a:normAutofit fontScale="86575"/>
          </a:bodyPr>
          <a:lstStyle/>
          <a:p>
            <a:pPr algn="ctr">
              <a:lnSpc>
                <a:spcPct val="105000"/>
              </a:lnSpc>
              <a:buNone/>
              <a:defRPr sz="1650" b="0" i="0">
                <a:solidFill>
                  <a:srgbClr val="111111"/>
                </a:solidFill>
                <a:latin typeface="Arial"/>
                <a:ea typeface="Arial"/>
                <a:cs typeface="Arial"/>
              </a:defRPr>
            </a:pPr>
            <a:r>
              <a:rPr sz="1650" b="0" i="0">
                <a:solidFill>
                  <a:srgbClr val="111111"/>
                </a:solidFill>
                <a:latin typeface="Abadi" panose="020B0604020104020204" pitchFamily="34" charset="0"/>
                <a:ea typeface="Abadi"/>
                <a:cs typeface="Abadi"/>
              </a:rPr>
              <a:t>10+ verified goals, reliable participation, mentoring reflection, positive conduct, and steady growth.</a:t>
            </a:r>
          </a:p>
        </p:txBody>
      </p:sp>
      <p:pic>
        <p:nvPicPr>
          <p:cNvPr id="32" name="Picture 26"/>
          <p:cNvPicPr>
            <a:picLocks noChangeAspect="1"/>
          </p:cNvPicPr>
          <p:nvPr/>
        </p:nvPicPr>
        <p:blipFill>
          <a:blip r:embed="rId4"/>
          <a:stretch/>
        </p:blipFill>
        <p:spPr>
          <a:xfrm>
            <a:off x="5132619" y="2057400"/>
            <a:ext cx="1714500" cy="1714500"/>
          </a:xfrm>
          <a:prstGeom prst="rect">
            <a:avLst/>
          </a:prstGeom>
        </p:spPr>
      </p:pic>
      <p:sp>
        <p:nvSpPr>
          <p:cNvPr id="10" name="Rectangle 9">
            <a:extLst>
              <a:ext uri="{FF2B5EF4-FFF2-40B4-BE49-F238E27FC236}">
                <a16:creationId xmlns:a16="http://schemas.microsoft.com/office/drawing/2014/main" id="{80496A03-BD99-4B90-A5CB-C1551706B9D8}"/>
              </a:ext>
            </a:extLst>
          </p:cNvPr>
          <p:cNvSpPr>
            <a:spLocks noGrp="1"/>
          </p:cNvSpPr>
          <p:nvPr/>
        </p:nvSpPr>
        <p:spPr>
          <a:xfrm>
            <a:off x="4523019"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DISTINGUISHED ESQUIRE</a:t>
            </a:r>
          </a:p>
        </p:txBody>
      </p:sp>
      <p:sp>
        <p:nvSpPr>
          <p:cNvPr id="11" name="Rectangle 10">
            <a:extLst>
              <a:ext uri="{FF2B5EF4-FFF2-40B4-BE49-F238E27FC236}">
                <a16:creationId xmlns:a16="http://schemas.microsoft.com/office/drawing/2014/main" id="{8C87C858-5FCA-42F5-86B6-0ED910CA3AA8}"/>
              </a:ext>
            </a:extLst>
          </p:cNvPr>
          <p:cNvSpPr>
            <a:spLocks noGrp="1"/>
          </p:cNvSpPr>
          <p:nvPr/>
        </p:nvSpPr>
        <p:spPr>
          <a:xfrm>
            <a:off x="4523019" y="4381500"/>
            <a:ext cx="2933700" cy="876300"/>
          </a:xfrm>
          <a:prstGeom prst="rect">
            <a:avLst/>
          </a:prstGeom>
          <a:noFill/>
          <a:ln w="0">
            <a:noFill/>
            <a:prstDash val="solid"/>
          </a:ln>
        </p:spPr>
        <p:txBody>
          <a:bodyPr wrap="square" lIns="0" tIns="0" rIns="0" bIns="0" anchor="t">
            <a:normAutofit fontScale="91239" lnSpcReduction="10000"/>
          </a:bodyPr>
          <a:lstStyle/>
          <a:p>
            <a:pPr algn="ctr">
              <a:lnSpc>
                <a:spcPct val="105000"/>
              </a:lnSpc>
              <a:buNone/>
              <a:defRPr sz="1650" b="0" i="0">
                <a:solidFill>
                  <a:srgbClr val="111111"/>
                </a:solidFill>
                <a:latin typeface="Arial"/>
                <a:ea typeface="Arial"/>
                <a:cs typeface="Arial"/>
              </a:defRPr>
            </a:pPr>
            <a:r>
              <a:rPr sz="1650" b="0" i="0">
                <a:solidFill>
                  <a:srgbClr val="111111"/>
                </a:solidFill>
                <a:latin typeface="Abadi" panose="020B0604020104020204" pitchFamily="34" charset="0"/>
                <a:ea typeface="Abadi"/>
                <a:cs typeface="Abadi"/>
              </a:rPr>
              <a:t>All 20 goals, multiple years, sustained leadership, positive peer influence, service, and an annual lapel pin.</a:t>
            </a:r>
          </a:p>
        </p:txBody>
      </p:sp>
      <p:pic>
        <p:nvPicPr>
          <p:cNvPr id="35" name="Picture 29"/>
          <p:cNvPicPr>
            <a:picLocks noChangeAspect="1"/>
          </p:cNvPicPr>
          <p:nvPr/>
        </p:nvPicPr>
        <p:blipFill>
          <a:blip r:embed="rId5"/>
          <a:stretch/>
        </p:blipFill>
        <p:spPr>
          <a:xfrm>
            <a:off x="8942619" y="2057400"/>
            <a:ext cx="1714500" cy="1714500"/>
          </a:xfrm>
          <a:prstGeom prst="rect">
            <a:avLst/>
          </a:prstGeom>
        </p:spPr>
      </p:pic>
      <p:sp>
        <p:nvSpPr>
          <p:cNvPr id="13" name="Rectangle 12">
            <a:extLst>
              <a:ext uri="{FF2B5EF4-FFF2-40B4-BE49-F238E27FC236}">
                <a16:creationId xmlns:a16="http://schemas.microsoft.com/office/drawing/2014/main" id="{05404111-1277-4A60-9E84-6DB21F4E536D}"/>
              </a:ext>
            </a:extLst>
          </p:cNvPr>
          <p:cNvSpPr>
            <a:spLocks noGrp="1"/>
          </p:cNvSpPr>
          <p:nvPr/>
        </p:nvSpPr>
        <p:spPr>
          <a:xfrm>
            <a:off x="8333019"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LEGACY ESQUIRE</a:t>
            </a:r>
          </a:p>
        </p:txBody>
      </p:sp>
      <p:sp>
        <p:nvSpPr>
          <p:cNvPr id="14" name="Rectangle 13">
            <a:extLst>
              <a:ext uri="{FF2B5EF4-FFF2-40B4-BE49-F238E27FC236}">
                <a16:creationId xmlns:a16="http://schemas.microsoft.com/office/drawing/2014/main" id="{5F5DCC9A-93BC-4B4A-BB26-486031A9F016}"/>
              </a:ext>
            </a:extLst>
          </p:cNvPr>
          <p:cNvSpPr>
            <a:spLocks noGrp="1"/>
          </p:cNvSpPr>
          <p:nvPr/>
        </p:nvSpPr>
        <p:spPr>
          <a:xfrm>
            <a:off x="8333019" y="4381500"/>
            <a:ext cx="2933700" cy="876300"/>
          </a:xfrm>
          <a:prstGeom prst="rect">
            <a:avLst/>
          </a:prstGeom>
          <a:noFill/>
          <a:ln w="0">
            <a:noFill/>
            <a:prstDash val="solid"/>
          </a:ln>
        </p:spPr>
        <p:txBody>
          <a:bodyPr wrap="square" lIns="0" tIns="0" rIns="0" bIns="0" anchor="t">
            <a:normAutofit fontScale="90473" lnSpcReduction="10000"/>
          </a:bodyPr>
          <a:lstStyle/>
          <a:p>
            <a:pPr algn="ctr">
              <a:lnSpc>
                <a:spcPct val="105000"/>
              </a:lnSpc>
              <a:buNone/>
              <a:defRPr sz="1650" b="0" i="0">
                <a:solidFill>
                  <a:srgbClr val="111111"/>
                </a:solidFill>
                <a:latin typeface="Arial"/>
                <a:ea typeface="Arial"/>
                <a:cs typeface="Arial"/>
              </a:defRPr>
            </a:pPr>
            <a:r>
              <a:rPr sz="1650" b="0" i="0">
                <a:solidFill>
                  <a:srgbClr val="111111"/>
                </a:solidFill>
                <a:latin typeface="Abadi" panose="020B0604020104020204" pitchFamily="34" charset="0"/>
                <a:ea typeface="Abadi"/>
                <a:cs typeface="Abadi"/>
              </a:rPr>
              <a:t>Graduation, long-term commitment, exemplary leadership and service, lasting impact, and an annual lapel pin.</a:t>
            </a:r>
          </a:p>
        </p:txBody>
      </p:sp>
      <p:sp>
        <p:nvSpPr>
          <p:cNvPr id="15" name="Rectangle 14">
            <a:extLst>
              <a:ext uri="{FF2B5EF4-FFF2-40B4-BE49-F238E27FC236}">
                <a16:creationId xmlns:a16="http://schemas.microsoft.com/office/drawing/2014/main" id="{0E01774B-9ECB-438A-825F-4B8E6FF71DB3}"/>
              </a:ext>
            </a:extLst>
          </p:cNvPr>
          <p:cNvSpPr>
            <a:spLocks noGrp="1"/>
          </p:cNvSpPr>
          <p:nvPr/>
        </p:nvSpPr>
        <p:spPr>
          <a:xfrm>
            <a:off x="609600" y="5572125"/>
            <a:ext cx="10972800" cy="723900"/>
          </a:xfrm>
          <a:prstGeom prst="rect">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16" name="Rectangle 15">
            <a:extLst>
              <a:ext uri="{FF2B5EF4-FFF2-40B4-BE49-F238E27FC236}">
                <a16:creationId xmlns:a16="http://schemas.microsoft.com/office/drawing/2014/main" id="{6C05A1A0-CD7C-49B0-92BC-E7E7259911FD}"/>
              </a:ext>
            </a:extLst>
          </p:cNvPr>
          <p:cNvSpPr>
            <a:spLocks noGrp="1"/>
          </p:cNvSpPr>
          <p:nvPr/>
        </p:nvSpPr>
        <p:spPr>
          <a:xfrm>
            <a:off x="857250" y="5753100"/>
            <a:ext cx="10477500" cy="342900"/>
          </a:xfrm>
          <a:prstGeom prst="rect">
            <a:avLst/>
          </a:prstGeom>
          <a:noFill/>
          <a:ln w="0">
            <a:noFill/>
            <a:prstDash val="solid"/>
          </a:ln>
        </p:spPr>
        <p:txBody>
          <a:bodyPr wrap="square" lIns="0" tIns="0" rIns="0" bIns="0" anchor="ctr">
            <a:normAutofit/>
          </a:bodyPr>
          <a:lstStyle/>
          <a:p>
            <a:pPr algn="ctr">
              <a:lnSpc>
                <a:spcPct val="100000"/>
              </a:lnSpc>
              <a:buNone/>
              <a:defRPr sz="2100" b="1" i="0">
                <a:solidFill>
                  <a:srgbClr val="C89B2B"/>
                </a:solidFill>
                <a:latin typeface="Arial"/>
                <a:ea typeface="Arial"/>
                <a:cs typeface="Arial"/>
              </a:defRPr>
            </a:pPr>
            <a:r>
              <a:rPr sz="2100" b="1" i="0">
                <a:solidFill>
                  <a:srgbClr val="C89B2B"/>
                </a:solidFill>
                <a:latin typeface="Abadi" panose="020B0604020104020204" pitchFamily="34" charset="0"/>
                <a:ea typeface="Abadi"/>
                <a:cs typeface="Abadi"/>
              </a:rPr>
              <a:t>EARN  &gt;  RETURN  &gt;  LEAD  &gt;  GRADUATE  |  LAPEL PINS MARK EACH YEAR</a:t>
            </a:r>
          </a:p>
        </p:txBody>
      </p:sp>
      <p:sp>
        <p:nvSpPr>
          <p:cNvPr id="17" name="Rectangle 16">
            <a:extLst>
              <a:ext uri="{FF2B5EF4-FFF2-40B4-BE49-F238E27FC236}">
                <a16:creationId xmlns:a16="http://schemas.microsoft.com/office/drawing/2014/main" id="{53FD12F4-2CFC-47B3-922B-4876644A69EF}"/>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18" name="Rectangle 17">
            <a:extLst>
              <a:ext uri="{FF2B5EF4-FFF2-40B4-BE49-F238E27FC236}">
                <a16:creationId xmlns:a16="http://schemas.microsoft.com/office/drawing/2014/main" id="{F5CE8CBC-7472-45C2-A500-9AEC8326D806}"/>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20</a:t>
            </a:r>
          </a:p>
        </p:txBody>
      </p:sp>
      <p:pic>
        <p:nvPicPr>
          <p:cNvPr id="42" name="Picture 41"/>
          <p:cNvPicPr>
            <a:picLocks noChangeAspect="1"/>
          </p:cNvPicPr>
          <p:nvPr/>
        </p:nvPicPr>
        <p:blipFill>
          <a:blip r:embed="rId6"/>
          <a:stretch/>
        </p:blipFill>
        <p:spPr>
          <a:xfrm>
            <a:off x="1322619" y="2057400"/>
            <a:ext cx="1714500" cy="1714500"/>
          </a:xfrm>
          <a:prstGeom prst="rect">
            <a:avLst/>
          </a:prstGeom>
        </p:spPr>
      </p:pic>
      <p:pic>
        <p:nvPicPr>
          <p:cNvPr id="43" name="Picture 42"/>
          <p:cNvPicPr>
            <a:picLocks noChangeAspect="1"/>
          </p:cNvPicPr>
          <p:nvPr/>
        </p:nvPicPr>
        <p:blipFill>
          <a:blip r:embed="rId7"/>
          <a:stretch/>
        </p:blipFill>
        <p:spPr>
          <a:xfrm>
            <a:off x="5132619" y="2057400"/>
            <a:ext cx="1714500" cy="1714500"/>
          </a:xfrm>
          <a:prstGeom prst="rect">
            <a:avLst/>
          </a:prstGeom>
        </p:spPr>
      </p:pic>
      <p:pic>
        <p:nvPicPr>
          <p:cNvPr id="44" name="Picture 43"/>
          <p:cNvPicPr>
            <a:picLocks noChangeAspect="1"/>
          </p:cNvPicPr>
          <p:nvPr/>
        </p:nvPicPr>
        <p:blipFill>
          <a:blip r:embed="rId8"/>
          <a:stretch/>
        </p:blipFill>
        <p:spPr>
          <a:xfrm>
            <a:off x="8942619" y="2057400"/>
            <a:ext cx="1714500" cy="1714500"/>
          </a:xfrm>
          <a:prstGeom prst="rect">
            <a:avLst/>
          </a:prstGeom>
        </p:spPr>
      </p:pic>
      <p:pic>
        <p:nvPicPr>
          <p:cNvPr id="9" name="Image 0" descr="/mnt/data/strategic_plan_assets/elmp.png">
            <a:extLst>
              <a:ext uri="{FF2B5EF4-FFF2-40B4-BE49-F238E27FC236}">
                <a16:creationId xmlns:a16="http://schemas.microsoft.com/office/drawing/2014/main" id="{0222D769-C170-BD03-5B82-F57C302B29CF}"/>
              </a:ext>
            </a:extLst>
          </p:cNvPr>
          <p:cNvPicPr>
            <a:picLocks noChangeAspect="1"/>
          </p:cNvPicPr>
          <p:nvPr/>
        </p:nvPicPr>
        <p:blipFill>
          <a:blip r:embed="rId9"/>
          <a:stretch>
            <a:fillRect/>
          </a:stretch>
        </p:blipFill>
        <p:spPr>
          <a:xfrm>
            <a:off x="11038970" y="102218"/>
            <a:ext cx="1086860" cy="1086860"/>
          </a:xfrm>
          <a:prstGeom prst="rect">
            <a:avLst/>
          </a:prstGeom>
        </p:spPr>
      </p:pic>
    </p:spTree>
    <p:extLst>
      <p:ext uri="{BB962C8B-B14F-4D97-AF65-F5344CB8AC3E}">
        <p14:creationId xmlns:p14="http://schemas.microsoft.com/office/powerpoint/2010/main" val="489982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20BE173-4D4F-4C28-BECD-A81E246A1B45}"/>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ELMP JACKET &amp; INSIGNIA</a:t>
            </a:r>
          </a:p>
        </p:txBody>
      </p:sp>
      <p:sp>
        <p:nvSpPr>
          <p:cNvPr id="3" name="slide-8-title">
            <a:extLst>
              <a:ext uri="{FF2B5EF4-FFF2-40B4-BE49-F238E27FC236}">
                <a16:creationId xmlns:a16="http://schemas.microsoft.com/office/drawing/2014/main" id="{1CC16A8F-85FB-4A8D-A39D-69D528380B4A}"/>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fontScale="97005"/>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The jacket carries an Esquire's documented journey</a:t>
            </a:r>
          </a:p>
        </p:txBody>
      </p:sp>
      <p:sp>
        <p:nvSpPr>
          <p:cNvPr id="4" name="Straight Connector 3">
            <a:extLst>
              <a:ext uri="{FF2B5EF4-FFF2-40B4-BE49-F238E27FC236}">
                <a16:creationId xmlns:a16="http://schemas.microsoft.com/office/drawing/2014/main" id="{6AB6B91A-FC84-4F30-91DD-4993CB258B55}"/>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F22943B8-BC31-4686-AE2C-19AA970AE5F9}"/>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Official placement keeps recognition consistent while the badges show growth, character, leadership, and service.</a:t>
            </a:r>
          </a:p>
        </p:txBody>
      </p:sp>
      <p:sp>
        <p:nvSpPr>
          <p:cNvPr id="6" name="Straight Connector 5">
            <a:extLst>
              <a:ext uri="{FF2B5EF4-FFF2-40B4-BE49-F238E27FC236}">
                <a16:creationId xmlns:a16="http://schemas.microsoft.com/office/drawing/2014/main" id="{AF2AD35B-69FF-4360-A1E8-A4FB939465FA}"/>
              </a:ext>
            </a:extLst>
          </p:cNvPr>
          <p:cNvSpPr>
            <a:spLocks noGrp="1"/>
          </p:cNvSpPr>
          <p:nvPr/>
        </p:nvSpPr>
        <p:spPr>
          <a:xfrm>
            <a:off x="6096000" y="2038350"/>
            <a:ext cx="9525"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7" name="Rectangle 6">
            <a:extLst>
              <a:ext uri="{FF2B5EF4-FFF2-40B4-BE49-F238E27FC236}">
                <a16:creationId xmlns:a16="http://schemas.microsoft.com/office/drawing/2014/main" id="{FDA0C993-4740-412D-BDEA-45E1C3E542F6}"/>
              </a:ext>
            </a:extLst>
          </p:cNvPr>
          <p:cNvSpPr>
            <a:spLocks noGrp="1"/>
          </p:cNvSpPr>
          <p:nvPr/>
        </p:nvSpPr>
        <p:spPr>
          <a:xfrm>
            <a:off x="781050" y="2095500"/>
            <a:ext cx="2095500" cy="552450"/>
          </a:xfrm>
          <a:prstGeom prst="rect">
            <a:avLst/>
          </a:prstGeom>
          <a:noFill/>
          <a:ln w="0">
            <a:noFill/>
            <a:prstDash val="solid"/>
          </a:ln>
        </p:spPr>
        <p:txBody>
          <a:bodyPr wrap="square" lIns="0" tIns="0" rIns="0" bIns="0" anchor="t">
            <a:normAutofit fontScale="57625" lnSpcReduction="20000"/>
          </a:bodyPr>
          <a:lstStyle/>
          <a:p>
            <a:pPr algn="l">
              <a:lnSpc>
                <a:spcPct val="100000"/>
              </a:lnSpc>
              <a:buNone/>
              <a:defRPr sz="3750" b="1" i="0">
                <a:solidFill>
                  <a:srgbClr val="8B6514"/>
                </a:solidFill>
                <a:latin typeface="Arial"/>
                <a:ea typeface="Arial"/>
                <a:cs typeface="Arial"/>
              </a:defRPr>
            </a:pPr>
            <a:r>
              <a:rPr sz="3750" b="1" i="0">
                <a:solidFill>
                  <a:srgbClr val="8B6514"/>
                </a:solidFill>
                <a:latin typeface="Abadi" panose="020B0604020104020204" pitchFamily="34" charset="0"/>
                <a:ea typeface="Abadi"/>
                <a:cs typeface="Abadi"/>
              </a:rPr>
              <a:t>ESQUIRE JACKET</a:t>
            </a:r>
          </a:p>
        </p:txBody>
      </p:sp>
      <p:sp>
        <p:nvSpPr>
          <p:cNvPr id="8" name="Rectangle 7">
            <a:extLst>
              <a:ext uri="{FF2B5EF4-FFF2-40B4-BE49-F238E27FC236}">
                <a16:creationId xmlns:a16="http://schemas.microsoft.com/office/drawing/2014/main" id="{01C1E285-1D8C-4E5C-A967-D6140AE7905D}"/>
              </a:ext>
            </a:extLst>
          </p:cNvPr>
          <p:cNvSpPr>
            <a:spLocks noGrp="1"/>
          </p:cNvSpPr>
          <p:nvPr/>
        </p:nvSpPr>
        <p:spPr>
          <a:xfrm>
            <a:off x="781050" y="2724150"/>
            <a:ext cx="4476750" cy="342900"/>
          </a:xfrm>
          <a:prstGeom prst="rect">
            <a:avLst/>
          </a:prstGeom>
          <a:noFill/>
          <a:ln w="0">
            <a:noFill/>
            <a:prstDash val="solid"/>
          </a:ln>
        </p:spPr>
        <p:txBody>
          <a:bodyPr wrap="square" lIns="0" tIns="0" rIns="0" bIns="0" anchor="t">
            <a:normAutofit/>
          </a:bodyPr>
          <a:lstStyle/>
          <a:p>
            <a:pPr algn="l">
              <a:lnSpc>
                <a:spcPct val="100000"/>
              </a:lnSpc>
              <a:buNone/>
              <a:defRPr sz="1950" b="1" i="0">
                <a:solidFill>
                  <a:srgbClr val="111111"/>
                </a:solidFill>
                <a:latin typeface="Arial"/>
                <a:ea typeface="Arial"/>
                <a:cs typeface="Arial"/>
              </a:defRPr>
            </a:pPr>
            <a:endParaRPr>
              <a:latin typeface="Abadi" panose="020B0604020104020204" pitchFamily="34" charset="0"/>
            </a:endParaRPr>
          </a:p>
        </p:txBody>
      </p:sp>
      <p:sp>
        <p:nvSpPr>
          <p:cNvPr id="9" name="Rectangle 8">
            <a:extLst>
              <a:ext uri="{FF2B5EF4-FFF2-40B4-BE49-F238E27FC236}">
                <a16:creationId xmlns:a16="http://schemas.microsoft.com/office/drawing/2014/main" id="{706791A0-9F71-4BA1-89AA-B4C6A179B36F}"/>
              </a:ext>
            </a:extLst>
          </p:cNvPr>
          <p:cNvSpPr>
            <a:spLocks noGrp="1"/>
          </p:cNvSpPr>
          <p:nvPr/>
        </p:nvSpPr>
        <p:spPr>
          <a:xfrm>
            <a:off x="781050" y="3371850"/>
            <a:ext cx="3048000" cy="590550"/>
          </a:xfrm>
          <a:prstGeom prst="rect">
            <a:avLst/>
          </a:prstGeom>
          <a:noFill/>
          <a:ln w="0">
            <a:noFill/>
            <a:prstDash val="solid"/>
          </a:ln>
        </p:spPr>
        <p:txBody>
          <a:bodyPr wrap="square" lIns="0" tIns="0" rIns="0" bIns="0" anchor="t">
            <a:normAutofit/>
          </a:bodyPr>
          <a:lstStyle/>
          <a:p>
            <a:endParaRPr>
              <a:latin typeface="Abadi" panose="020B0604020104020204" pitchFamily="34" charset="0"/>
            </a:endParaRPr>
          </a:p>
        </p:txBody>
      </p:sp>
      <p:sp>
        <p:nvSpPr>
          <p:cNvPr id="10" name="Rectangle 9">
            <a:extLst>
              <a:ext uri="{FF2B5EF4-FFF2-40B4-BE49-F238E27FC236}">
                <a16:creationId xmlns:a16="http://schemas.microsoft.com/office/drawing/2014/main" id="{B879A87E-3637-4AC3-8E66-BAFC18B7B0A4}"/>
              </a:ext>
            </a:extLst>
          </p:cNvPr>
          <p:cNvSpPr>
            <a:spLocks noGrp="1"/>
          </p:cNvSpPr>
          <p:nvPr/>
        </p:nvSpPr>
        <p:spPr>
          <a:xfrm>
            <a:off x="781050" y="4171950"/>
            <a:ext cx="4953000" cy="514350"/>
          </a:xfrm>
          <a:prstGeom prst="rect">
            <a:avLst/>
          </a:prstGeom>
          <a:noFill/>
          <a:ln w="0">
            <a:noFill/>
            <a:prstDash val="solid"/>
          </a:ln>
        </p:spPr>
        <p:txBody>
          <a:bodyPr wrap="square" lIns="0" tIns="0" rIns="0" bIns="0" anchor="t">
            <a:normAutofit/>
          </a:bodyPr>
          <a:lstStyle/>
          <a:p>
            <a:pPr algn="l">
              <a:lnSpc>
                <a:spcPct val="100000"/>
              </a:lnSpc>
              <a:buNone/>
              <a:defRPr sz="1650" b="1" i="0">
                <a:solidFill>
                  <a:srgbClr val="111111"/>
                </a:solidFill>
                <a:latin typeface="Arial"/>
                <a:ea typeface="Arial"/>
                <a:cs typeface="Arial"/>
              </a:defRPr>
            </a:pPr>
            <a:endParaRPr>
              <a:latin typeface="Abadi" panose="020B0604020104020204" pitchFamily="34" charset="0"/>
            </a:endParaRPr>
          </a:p>
        </p:txBody>
      </p:sp>
      <p:sp>
        <p:nvSpPr>
          <p:cNvPr id="11" name="Rectangle 10">
            <a:extLst>
              <a:ext uri="{FF2B5EF4-FFF2-40B4-BE49-F238E27FC236}">
                <a16:creationId xmlns:a16="http://schemas.microsoft.com/office/drawing/2014/main" id="{F9B58CFC-65B7-4BA4-A31F-842162C65440}"/>
              </a:ext>
            </a:extLst>
          </p:cNvPr>
          <p:cNvSpPr>
            <a:spLocks noGrp="1"/>
          </p:cNvSpPr>
          <p:nvPr/>
        </p:nvSpPr>
        <p:spPr>
          <a:xfrm>
            <a:off x="781050" y="4857750"/>
            <a:ext cx="4953000" cy="666750"/>
          </a:xfrm>
          <a:prstGeom prst="rect">
            <a:avLst/>
          </a:prstGeom>
          <a:noFill/>
          <a:ln w="0">
            <a:noFill/>
            <a:prstDash val="solid"/>
          </a:ln>
        </p:spPr>
        <p:txBody>
          <a:bodyPr wrap="square" lIns="0" tIns="0" rIns="0" bIns="0" anchor="t">
            <a:normAutofit/>
          </a:bodyPr>
          <a:lstStyle/>
          <a:p>
            <a:pPr algn="l">
              <a:lnSpc>
                <a:spcPct val="100000"/>
              </a:lnSpc>
              <a:buNone/>
              <a:defRPr sz="1650" b="1" i="0">
                <a:solidFill>
                  <a:srgbClr val="666666"/>
                </a:solidFill>
                <a:latin typeface="Arial"/>
                <a:ea typeface="Arial"/>
                <a:cs typeface="Arial"/>
              </a:defRPr>
            </a:pPr>
            <a:endParaRPr>
              <a:latin typeface="Abadi" panose="020B0604020104020204" pitchFamily="34" charset="0"/>
            </a:endParaRPr>
          </a:p>
        </p:txBody>
      </p:sp>
      <p:sp>
        <p:nvSpPr>
          <p:cNvPr id="12" name="Rectangle 11">
            <a:extLst>
              <a:ext uri="{FF2B5EF4-FFF2-40B4-BE49-F238E27FC236}">
                <a16:creationId xmlns:a16="http://schemas.microsoft.com/office/drawing/2014/main" id="{21361956-B85F-4D79-B531-6170C8D6F35B}"/>
              </a:ext>
            </a:extLst>
          </p:cNvPr>
          <p:cNvSpPr>
            <a:spLocks noGrp="1"/>
          </p:cNvSpPr>
          <p:nvPr/>
        </p:nvSpPr>
        <p:spPr>
          <a:xfrm>
            <a:off x="6667500" y="2095500"/>
            <a:ext cx="2095500" cy="552450"/>
          </a:xfrm>
          <a:prstGeom prst="rect">
            <a:avLst/>
          </a:prstGeom>
          <a:noFill/>
          <a:ln w="0">
            <a:noFill/>
            <a:prstDash val="solid"/>
          </a:ln>
        </p:spPr>
        <p:txBody>
          <a:bodyPr wrap="square" lIns="0" tIns="0" rIns="0" bIns="0" anchor="t">
            <a:normAutofit fontScale="45531" lnSpcReduction="20000"/>
          </a:bodyPr>
          <a:lstStyle/>
          <a:p>
            <a:pPr algn="l">
              <a:lnSpc>
                <a:spcPct val="100000"/>
              </a:lnSpc>
              <a:buNone/>
              <a:defRPr sz="3750" b="1" i="0">
                <a:solidFill>
                  <a:srgbClr val="8B6514"/>
                </a:solidFill>
                <a:latin typeface="Arial"/>
                <a:ea typeface="Arial"/>
                <a:cs typeface="Arial"/>
              </a:defRPr>
            </a:pPr>
            <a:r>
              <a:rPr sz="3750" b="1" i="0">
                <a:solidFill>
                  <a:srgbClr val="8B6514"/>
                </a:solidFill>
                <a:latin typeface="Abadi" panose="020B0604020104020204" pitchFamily="34" charset="0"/>
                <a:ea typeface="Abadi"/>
                <a:cs typeface="Abadi"/>
              </a:rPr>
              <a:t>BADGE PLACEMENT GUIDE</a:t>
            </a:r>
          </a:p>
        </p:txBody>
      </p:sp>
      <p:sp>
        <p:nvSpPr>
          <p:cNvPr id="13" name="Rectangle 12">
            <a:extLst>
              <a:ext uri="{FF2B5EF4-FFF2-40B4-BE49-F238E27FC236}">
                <a16:creationId xmlns:a16="http://schemas.microsoft.com/office/drawing/2014/main" id="{F205A2EE-0C44-4302-AB09-BE5F18E6BF14}"/>
              </a:ext>
            </a:extLst>
          </p:cNvPr>
          <p:cNvSpPr>
            <a:spLocks noGrp="1"/>
          </p:cNvSpPr>
          <p:nvPr/>
        </p:nvSpPr>
        <p:spPr>
          <a:xfrm>
            <a:off x="6667500" y="2724150"/>
            <a:ext cx="4191000" cy="342900"/>
          </a:xfrm>
          <a:prstGeom prst="rect">
            <a:avLst/>
          </a:prstGeom>
          <a:noFill/>
          <a:ln w="0">
            <a:noFill/>
            <a:prstDash val="solid"/>
          </a:ln>
        </p:spPr>
        <p:txBody>
          <a:bodyPr wrap="square" lIns="0" tIns="0" rIns="0" bIns="0" anchor="t">
            <a:normAutofit/>
          </a:bodyPr>
          <a:lstStyle/>
          <a:p>
            <a:pPr algn="l">
              <a:lnSpc>
                <a:spcPct val="100000"/>
              </a:lnSpc>
              <a:buNone/>
              <a:defRPr sz="1950" b="1" i="0">
                <a:solidFill>
                  <a:srgbClr val="111111"/>
                </a:solidFill>
                <a:latin typeface="Arial"/>
                <a:ea typeface="Arial"/>
                <a:cs typeface="Arial"/>
              </a:defRPr>
            </a:pPr>
            <a:endParaRPr>
              <a:latin typeface="Abadi" panose="020B0604020104020204" pitchFamily="34" charset="0"/>
            </a:endParaRPr>
          </a:p>
        </p:txBody>
      </p:sp>
      <p:sp>
        <p:nvSpPr>
          <p:cNvPr id="14" name="Rectangle 13">
            <a:extLst>
              <a:ext uri="{FF2B5EF4-FFF2-40B4-BE49-F238E27FC236}">
                <a16:creationId xmlns:a16="http://schemas.microsoft.com/office/drawing/2014/main" id="{44B1FAE3-7878-49F5-9EF2-AD7752E011F0}"/>
              </a:ext>
            </a:extLst>
          </p:cNvPr>
          <p:cNvSpPr>
            <a:spLocks noGrp="1"/>
          </p:cNvSpPr>
          <p:nvPr/>
        </p:nvSpPr>
        <p:spPr>
          <a:xfrm>
            <a:off x="6667500" y="3371850"/>
            <a:ext cx="4095750" cy="590550"/>
          </a:xfrm>
          <a:prstGeom prst="rect">
            <a:avLst/>
          </a:prstGeom>
          <a:noFill/>
          <a:ln w="0">
            <a:noFill/>
            <a:prstDash val="solid"/>
          </a:ln>
        </p:spPr>
        <p:txBody>
          <a:bodyPr wrap="square" lIns="0" tIns="0" rIns="0" bIns="0" anchor="t">
            <a:normAutofit/>
          </a:bodyPr>
          <a:lstStyle/>
          <a:p>
            <a:endParaRPr>
              <a:latin typeface="Abadi" panose="020B0604020104020204" pitchFamily="34" charset="0"/>
            </a:endParaRPr>
          </a:p>
        </p:txBody>
      </p:sp>
      <p:sp>
        <p:nvSpPr>
          <p:cNvPr id="15" name="Rectangle 14">
            <a:extLst>
              <a:ext uri="{FF2B5EF4-FFF2-40B4-BE49-F238E27FC236}">
                <a16:creationId xmlns:a16="http://schemas.microsoft.com/office/drawing/2014/main" id="{37BE0410-FCC8-4422-A5A3-F97645A718C2}"/>
              </a:ext>
            </a:extLst>
          </p:cNvPr>
          <p:cNvSpPr>
            <a:spLocks noGrp="1"/>
          </p:cNvSpPr>
          <p:nvPr/>
        </p:nvSpPr>
        <p:spPr>
          <a:xfrm>
            <a:off x="6667500" y="4171950"/>
            <a:ext cx="4667250" cy="457200"/>
          </a:xfrm>
          <a:prstGeom prst="rect">
            <a:avLst/>
          </a:prstGeom>
          <a:noFill/>
          <a:ln w="0">
            <a:noFill/>
            <a:prstDash val="solid"/>
          </a:ln>
        </p:spPr>
        <p:txBody>
          <a:bodyPr wrap="square" lIns="0" tIns="0" rIns="0" bIns="0" anchor="t">
            <a:normAutofit/>
          </a:bodyPr>
          <a:lstStyle/>
          <a:p>
            <a:pPr algn="l">
              <a:lnSpc>
                <a:spcPct val="100000"/>
              </a:lnSpc>
              <a:buNone/>
              <a:defRPr sz="1650" b="1" i="0">
                <a:solidFill>
                  <a:srgbClr val="111111"/>
                </a:solidFill>
                <a:latin typeface="Arial"/>
                <a:ea typeface="Arial"/>
                <a:cs typeface="Arial"/>
              </a:defRPr>
            </a:pPr>
            <a:endParaRPr>
              <a:latin typeface="Abadi" panose="020B0604020104020204" pitchFamily="34" charset="0"/>
            </a:endParaRPr>
          </a:p>
        </p:txBody>
      </p:sp>
      <p:sp>
        <p:nvSpPr>
          <p:cNvPr id="16" name="Rectangle 15">
            <a:extLst>
              <a:ext uri="{FF2B5EF4-FFF2-40B4-BE49-F238E27FC236}">
                <a16:creationId xmlns:a16="http://schemas.microsoft.com/office/drawing/2014/main" id="{772C12CA-8C08-4D65-BE4E-7FFF06459256}"/>
              </a:ext>
            </a:extLst>
          </p:cNvPr>
          <p:cNvSpPr>
            <a:spLocks noGrp="1"/>
          </p:cNvSpPr>
          <p:nvPr/>
        </p:nvSpPr>
        <p:spPr>
          <a:xfrm>
            <a:off x="6667500" y="4857750"/>
            <a:ext cx="4667250" cy="514350"/>
          </a:xfrm>
          <a:prstGeom prst="rect">
            <a:avLst/>
          </a:prstGeom>
          <a:noFill/>
          <a:ln w="0">
            <a:noFill/>
            <a:prstDash val="solid"/>
          </a:ln>
        </p:spPr>
        <p:txBody>
          <a:bodyPr wrap="square" lIns="0" tIns="0" rIns="0" bIns="0" anchor="t">
            <a:normAutofit/>
          </a:bodyPr>
          <a:lstStyle/>
          <a:p>
            <a:pPr algn="l">
              <a:lnSpc>
                <a:spcPct val="100000"/>
              </a:lnSpc>
              <a:buNone/>
              <a:defRPr sz="1650" b="1" i="0">
                <a:solidFill>
                  <a:srgbClr val="666666"/>
                </a:solidFill>
                <a:latin typeface="Arial"/>
                <a:ea typeface="Arial"/>
                <a:cs typeface="Arial"/>
              </a:defRPr>
            </a:pPr>
            <a:endParaRPr>
              <a:latin typeface="Abadi" panose="020B0604020104020204" pitchFamily="34" charset="0"/>
            </a:endParaRPr>
          </a:p>
        </p:txBody>
      </p:sp>
      <p:sp>
        <p:nvSpPr>
          <p:cNvPr id="17" name="Rectangle 16">
            <a:extLst>
              <a:ext uri="{FF2B5EF4-FFF2-40B4-BE49-F238E27FC236}">
                <a16:creationId xmlns:a16="http://schemas.microsoft.com/office/drawing/2014/main" id="{BF5307AE-7915-43EB-BB29-286FFBD70C4A}"/>
              </a:ext>
            </a:extLst>
          </p:cNvPr>
          <p:cNvSpPr>
            <a:spLocks noGrp="1"/>
          </p:cNvSpPr>
          <p:nvPr/>
        </p:nvSpPr>
        <p:spPr>
          <a:xfrm>
            <a:off x="609600" y="5791200"/>
            <a:ext cx="10972800" cy="457200"/>
          </a:xfrm>
          <a:prstGeom prst="rect">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18" name="Rectangle 17">
            <a:extLst>
              <a:ext uri="{FF2B5EF4-FFF2-40B4-BE49-F238E27FC236}">
                <a16:creationId xmlns:a16="http://schemas.microsoft.com/office/drawing/2014/main" id="{4BB8FAFC-9D25-4001-941C-D616C2B3346E}"/>
              </a:ext>
            </a:extLst>
          </p:cNvPr>
          <p:cNvSpPr>
            <a:spLocks noGrp="1"/>
          </p:cNvSpPr>
          <p:nvPr/>
        </p:nvSpPr>
        <p:spPr>
          <a:xfrm>
            <a:off x="819150" y="5886450"/>
            <a:ext cx="10534650" cy="285750"/>
          </a:xfrm>
          <a:prstGeom prst="rect">
            <a:avLst/>
          </a:prstGeom>
          <a:noFill/>
          <a:ln w="0">
            <a:noFill/>
            <a:prstDash val="solid"/>
          </a:ln>
        </p:spPr>
        <p:txBody>
          <a:bodyPr wrap="square" lIns="0" tIns="0" rIns="0" bIns="0" anchor="t">
            <a:normAutofit fontScale="85788"/>
          </a:bodyPr>
          <a:lstStyle/>
          <a:p>
            <a:pPr algn="ctr">
              <a:lnSpc>
                <a:spcPct val="100000"/>
              </a:lnSpc>
              <a:buNone/>
              <a:defRPr sz="1575" b="1" i="0">
                <a:solidFill>
                  <a:srgbClr val="C89B2B"/>
                </a:solidFill>
                <a:latin typeface="Arial"/>
                <a:ea typeface="Arial"/>
                <a:cs typeface="Arial"/>
              </a:defRPr>
            </a:pPr>
            <a:r>
              <a:rPr sz="1575" b="1" i="0">
                <a:solidFill>
                  <a:srgbClr val="C89B2B"/>
                </a:solidFill>
                <a:latin typeface="Abadi" panose="020B0604020104020204" pitchFamily="34" charset="0"/>
                <a:ea typeface="Abadi"/>
                <a:cs typeface="Abadi"/>
              </a:rPr>
              <a:t>LEFT COLLAR: ANNUAL PINS  |  CHEST: NAME + CORE INSIGNIA  |  SLEEVES: TIER, CATEGORY, AND ACHIEVEMENT BADGES</a:t>
            </a:r>
          </a:p>
        </p:txBody>
      </p:sp>
      <p:sp>
        <p:nvSpPr>
          <p:cNvPr id="19" name="Rectangle 18">
            <a:extLst>
              <a:ext uri="{FF2B5EF4-FFF2-40B4-BE49-F238E27FC236}">
                <a16:creationId xmlns:a16="http://schemas.microsoft.com/office/drawing/2014/main" id="{E4A889FD-233A-4330-8663-12779A1CEAA6}"/>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0" name="Rectangle 19">
            <a:extLst>
              <a:ext uri="{FF2B5EF4-FFF2-40B4-BE49-F238E27FC236}">
                <a16:creationId xmlns:a16="http://schemas.microsoft.com/office/drawing/2014/main" id="{89DF6B8B-70A0-48AD-8E65-81D0A60D57C2}"/>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21</a:t>
            </a:r>
          </a:p>
        </p:txBody>
      </p:sp>
      <p:pic>
        <p:nvPicPr>
          <p:cNvPr id="43" name="Picture 42"/>
          <p:cNvPicPr>
            <a:picLocks noChangeAspect="1"/>
          </p:cNvPicPr>
          <p:nvPr/>
        </p:nvPicPr>
        <p:blipFill>
          <a:blip r:embed="rId3"/>
          <a:stretch/>
        </p:blipFill>
        <p:spPr>
          <a:xfrm>
            <a:off x="1827068" y="2571750"/>
            <a:ext cx="2822864" cy="3048000"/>
          </a:xfrm>
          <a:prstGeom prst="rect">
            <a:avLst/>
          </a:prstGeom>
        </p:spPr>
      </p:pic>
      <p:pic>
        <p:nvPicPr>
          <p:cNvPr id="44" name="Picture 43"/>
          <p:cNvPicPr>
            <a:picLocks noChangeAspect="1"/>
          </p:cNvPicPr>
          <p:nvPr/>
        </p:nvPicPr>
        <p:blipFill>
          <a:blip r:embed="rId4"/>
          <a:stretch/>
        </p:blipFill>
        <p:spPr>
          <a:xfrm>
            <a:off x="7568634" y="2571750"/>
            <a:ext cx="2769732" cy="3048000"/>
          </a:xfrm>
          <a:prstGeom prst="rect">
            <a:avLst/>
          </a:prstGeom>
        </p:spPr>
      </p:pic>
      <p:pic>
        <p:nvPicPr>
          <p:cNvPr id="22" name="Image 0" descr="/mnt/data/strategic_plan_assets/elmp.png">
            <a:extLst>
              <a:ext uri="{FF2B5EF4-FFF2-40B4-BE49-F238E27FC236}">
                <a16:creationId xmlns:a16="http://schemas.microsoft.com/office/drawing/2014/main" id="{62637CEF-ECA0-70B1-98A5-8BF9BE435732}"/>
              </a:ext>
            </a:extLst>
          </p:cNvPr>
          <p:cNvPicPr>
            <a:picLocks noChangeAspect="1"/>
          </p:cNvPicPr>
          <p:nvPr/>
        </p:nvPicPr>
        <p:blipFill>
          <a:blip r:embed="rId5"/>
          <a:stretch>
            <a:fillRect/>
          </a:stretch>
        </p:blipFill>
        <p:spPr>
          <a:xfrm>
            <a:off x="11038970" y="102218"/>
            <a:ext cx="1086860" cy="1086860"/>
          </a:xfrm>
          <a:prstGeom prst="rect">
            <a:avLst/>
          </a:prstGeom>
        </p:spPr>
      </p:pic>
    </p:spTree>
    <p:extLst>
      <p:ext uri="{BB962C8B-B14F-4D97-AF65-F5344CB8AC3E}">
        <p14:creationId xmlns:p14="http://schemas.microsoft.com/office/powerpoint/2010/main" val="1461925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DCE772F-AF7E-48EE-936E-6E9FC5D0EDEB}"/>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SUPPLEMENTAL BADGES | 1-3</a:t>
            </a:r>
          </a:p>
        </p:txBody>
      </p:sp>
      <p:sp>
        <p:nvSpPr>
          <p:cNvPr id="3" name="slide-4-title">
            <a:extLst>
              <a:ext uri="{FF2B5EF4-FFF2-40B4-BE49-F238E27FC236}">
                <a16:creationId xmlns:a16="http://schemas.microsoft.com/office/drawing/2014/main" id="{B6587A77-55A4-404E-A6E8-E4FD0761570B}"/>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Badges 1-3: service, heritage, and civic voice</a:t>
            </a:r>
          </a:p>
        </p:txBody>
      </p:sp>
      <p:sp>
        <p:nvSpPr>
          <p:cNvPr id="4" name="Straight Connector 3">
            <a:extLst>
              <a:ext uri="{FF2B5EF4-FFF2-40B4-BE49-F238E27FC236}">
                <a16:creationId xmlns:a16="http://schemas.microsoft.com/office/drawing/2014/main" id="{714761B5-52EC-47D8-804B-BFFBBD3F925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B39B96CC-CD1F-49A8-820B-3489BC434273}"/>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Each pathway requires participation, responsibility, evidence, reflection, and adult verification.</a:t>
            </a:r>
          </a:p>
        </p:txBody>
      </p:sp>
      <p:pic>
        <p:nvPicPr>
          <p:cNvPr id="29" name="Picture 23"/>
          <p:cNvPicPr>
            <a:picLocks noChangeAspect="1"/>
          </p:cNvPicPr>
          <p:nvPr/>
        </p:nvPicPr>
        <p:blipFill>
          <a:blip r:embed="rId3"/>
          <a:stretch/>
        </p:blipFill>
        <p:spPr>
          <a:xfrm>
            <a:off x="1377043" y="2057400"/>
            <a:ext cx="1714500" cy="1714500"/>
          </a:xfrm>
          <a:prstGeom prst="rect">
            <a:avLst/>
          </a:prstGeom>
        </p:spPr>
      </p:pic>
      <p:sp>
        <p:nvSpPr>
          <p:cNvPr id="7" name="Rectangle 6">
            <a:extLst>
              <a:ext uri="{FF2B5EF4-FFF2-40B4-BE49-F238E27FC236}">
                <a16:creationId xmlns:a16="http://schemas.microsoft.com/office/drawing/2014/main" id="{B1BDEF6A-C58B-49A4-B5B6-BD8F9FAF92DA}"/>
              </a:ext>
            </a:extLst>
          </p:cNvPr>
          <p:cNvSpPr>
            <a:spLocks noGrp="1"/>
          </p:cNvSpPr>
          <p:nvPr/>
        </p:nvSpPr>
        <p:spPr>
          <a:xfrm>
            <a:off x="767443"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01 | SERVICE LEADER</a:t>
            </a:r>
          </a:p>
        </p:txBody>
      </p:sp>
      <p:sp>
        <p:nvSpPr>
          <p:cNvPr id="8" name="Rectangle 7">
            <a:extLst>
              <a:ext uri="{FF2B5EF4-FFF2-40B4-BE49-F238E27FC236}">
                <a16:creationId xmlns:a16="http://schemas.microsoft.com/office/drawing/2014/main" id="{96485C21-2F5F-429C-B458-3394F374DB1F}"/>
              </a:ext>
            </a:extLst>
          </p:cNvPr>
          <p:cNvSpPr>
            <a:spLocks noGrp="1"/>
          </p:cNvSpPr>
          <p:nvPr/>
        </p:nvSpPr>
        <p:spPr>
          <a:xfrm>
            <a:off x="767443" y="4381500"/>
            <a:ext cx="2933700" cy="876300"/>
          </a:xfrm>
          <a:prstGeom prst="rect">
            <a:avLst/>
          </a:prstGeom>
          <a:noFill/>
          <a:ln w="0">
            <a:noFill/>
            <a:prstDash val="solid"/>
          </a:ln>
        </p:spPr>
        <p:txBody>
          <a:bodyPr wrap="square" lIns="0" tIns="0" rIns="0" bIns="0" anchor="t">
            <a:normAutofit fontScale="96093"/>
          </a:bodyPr>
          <a:lstStyle/>
          <a:p>
            <a:pPr algn="ctr">
              <a:lnSpc>
                <a:spcPct val="105000"/>
              </a:lnSpc>
              <a:buNone/>
              <a:defRPr sz="1650" b="0" i="0">
                <a:solidFill>
                  <a:srgbClr val="111111"/>
                </a:solidFill>
                <a:latin typeface="Arial"/>
                <a:ea typeface="Arial"/>
                <a:cs typeface="Arial"/>
              </a:defRPr>
            </a:pPr>
            <a:r>
              <a:rPr sz="1400" b="0" i="0">
                <a:solidFill>
                  <a:srgbClr val="111111"/>
                </a:solidFill>
                <a:latin typeface="Abadi" panose="020B0604020104020204" pitchFamily="34" charset="0"/>
                <a:ea typeface="Abadi"/>
                <a:cs typeface="Abadi"/>
              </a:rPr>
              <a:t>3 approved service activities • 10 documented hours • assigned leadership role • reflection.</a:t>
            </a:r>
          </a:p>
        </p:txBody>
      </p:sp>
      <p:pic>
        <p:nvPicPr>
          <p:cNvPr id="32" name="Picture 26"/>
          <p:cNvPicPr>
            <a:picLocks noChangeAspect="1"/>
          </p:cNvPicPr>
          <p:nvPr/>
        </p:nvPicPr>
        <p:blipFill>
          <a:blip r:embed="rId4"/>
          <a:stretch/>
        </p:blipFill>
        <p:spPr>
          <a:xfrm>
            <a:off x="5187043" y="2057400"/>
            <a:ext cx="1714500" cy="1714500"/>
          </a:xfrm>
          <a:prstGeom prst="rect">
            <a:avLst/>
          </a:prstGeom>
        </p:spPr>
      </p:pic>
      <p:sp>
        <p:nvSpPr>
          <p:cNvPr id="10" name="Rectangle 9">
            <a:extLst>
              <a:ext uri="{FF2B5EF4-FFF2-40B4-BE49-F238E27FC236}">
                <a16:creationId xmlns:a16="http://schemas.microsoft.com/office/drawing/2014/main" id="{80496A03-BD99-4B90-A5CB-C1551706B9D8}"/>
              </a:ext>
            </a:extLst>
          </p:cNvPr>
          <p:cNvSpPr>
            <a:spLocks noGrp="1"/>
          </p:cNvSpPr>
          <p:nvPr/>
        </p:nvSpPr>
        <p:spPr>
          <a:xfrm>
            <a:off x="4577443"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02 | HISTORY &amp; HERITAGE</a:t>
            </a:r>
          </a:p>
        </p:txBody>
      </p:sp>
      <p:sp>
        <p:nvSpPr>
          <p:cNvPr id="11" name="Rectangle 10">
            <a:extLst>
              <a:ext uri="{FF2B5EF4-FFF2-40B4-BE49-F238E27FC236}">
                <a16:creationId xmlns:a16="http://schemas.microsoft.com/office/drawing/2014/main" id="{8C87C858-5FCA-42F5-86B6-0ED910CA3AA8}"/>
              </a:ext>
            </a:extLst>
          </p:cNvPr>
          <p:cNvSpPr>
            <a:spLocks noGrp="1"/>
          </p:cNvSpPr>
          <p:nvPr/>
        </p:nvSpPr>
        <p:spPr>
          <a:xfrm>
            <a:off x="4577443" y="4381500"/>
            <a:ext cx="2933700" cy="876300"/>
          </a:xfrm>
          <a:prstGeom prst="rect">
            <a:avLst/>
          </a:prstGeom>
          <a:noFill/>
          <a:ln w="0">
            <a:noFill/>
            <a:prstDash val="solid"/>
          </a:ln>
        </p:spPr>
        <p:txBody>
          <a:bodyPr wrap="square" lIns="0" tIns="0" rIns="0" bIns="0" anchor="t">
            <a:normAutofit fontScale="92543"/>
          </a:bodyPr>
          <a:lstStyle/>
          <a:p>
            <a:pPr algn="ctr">
              <a:lnSpc>
                <a:spcPct val="105000"/>
              </a:lnSpc>
              <a:buNone/>
              <a:defRPr sz="1650" b="0" i="0">
                <a:solidFill>
                  <a:srgbClr val="111111"/>
                </a:solidFill>
                <a:latin typeface="Arial"/>
                <a:ea typeface="Arial"/>
                <a:cs typeface="Arial"/>
              </a:defRPr>
            </a:pPr>
            <a:r>
              <a:rPr sz="1400" b="0" i="0">
                <a:solidFill>
                  <a:srgbClr val="111111"/>
                </a:solidFill>
                <a:latin typeface="Abadi" panose="020B0604020104020204" pitchFamily="34" charset="0"/>
                <a:ea typeface="Abadi"/>
                <a:cs typeface="Abadi"/>
              </a:rPr>
              <a:t>6 history sessions • approved research • a written, visual, digital, or creative project • presentation.</a:t>
            </a:r>
          </a:p>
        </p:txBody>
      </p:sp>
      <p:pic>
        <p:nvPicPr>
          <p:cNvPr id="35" name="Picture 29"/>
          <p:cNvPicPr>
            <a:picLocks noChangeAspect="1"/>
          </p:cNvPicPr>
          <p:nvPr/>
        </p:nvPicPr>
        <p:blipFill>
          <a:blip r:embed="rId5"/>
          <a:stretch/>
        </p:blipFill>
        <p:spPr>
          <a:xfrm>
            <a:off x="8997043" y="2057400"/>
            <a:ext cx="1714500" cy="1714500"/>
          </a:xfrm>
          <a:prstGeom prst="rect">
            <a:avLst/>
          </a:prstGeom>
        </p:spPr>
      </p:pic>
      <p:sp>
        <p:nvSpPr>
          <p:cNvPr id="13" name="Rectangle 12">
            <a:extLst>
              <a:ext uri="{FF2B5EF4-FFF2-40B4-BE49-F238E27FC236}">
                <a16:creationId xmlns:a16="http://schemas.microsoft.com/office/drawing/2014/main" id="{05404111-1277-4A60-9E84-6DB21F4E536D}"/>
              </a:ext>
            </a:extLst>
          </p:cNvPr>
          <p:cNvSpPr>
            <a:spLocks noGrp="1"/>
          </p:cNvSpPr>
          <p:nvPr/>
        </p:nvSpPr>
        <p:spPr>
          <a:xfrm>
            <a:off x="8387443"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03 | CIVIC AMBASSADOR</a:t>
            </a:r>
          </a:p>
        </p:txBody>
      </p:sp>
      <p:sp>
        <p:nvSpPr>
          <p:cNvPr id="14" name="Rectangle 13">
            <a:extLst>
              <a:ext uri="{FF2B5EF4-FFF2-40B4-BE49-F238E27FC236}">
                <a16:creationId xmlns:a16="http://schemas.microsoft.com/office/drawing/2014/main" id="{5F5DCC9A-93BC-4B4A-BB26-486031A9F016}"/>
              </a:ext>
            </a:extLst>
          </p:cNvPr>
          <p:cNvSpPr>
            <a:spLocks noGrp="1"/>
          </p:cNvSpPr>
          <p:nvPr/>
        </p:nvSpPr>
        <p:spPr>
          <a:xfrm>
            <a:off x="8387443" y="4381500"/>
            <a:ext cx="2933700" cy="876300"/>
          </a:xfrm>
          <a:prstGeom prst="rect">
            <a:avLst/>
          </a:prstGeom>
          <a:noFill/>
          <a:ln w="0">
            <a:noFill/>
            <a:prstDash val="solid"/>
          </a:ln>
        </p:spPr>
        <p:txBody>
          <a:bodyPr wrap="square" lIns="0" tIns="0" rIns="0" bIns="0" anchor="t">
            <a:normAutofit fontScale="94389"/>
          </a:bodyPr>
          <a:lstStyle/>
          <a:p>
            <a:pPr algn="ctr">
              <a:lnSpc>
                <a:spcPct val="105000"/>
              </a:lnSpc>
              <a:buNone/>
              <a:defRPr sz="1650" b="0" i="0">
                <a:solidFill>
                  <a:srgbClr val="111111"/>
                </a:solidFill>
                <a:latin typeface="Arial"/>
                <a:ea typeface="Arial"/>
                <a:cs typeface="Arial"/>
              </a:defRPr>
            </a:pPr>
            <a:r>
              <a:rPr sz="1400" b="0" i="0">
                <a:solidFill>
                  <a:srgbClr val="111111"/>
                </a:solidFill>
                <a:latin typeface="Abadi" panose="020B0604020104020204" pitchFamily="34" charset="0"/>
                <a:ea typeface="Abadi"/>
                <a:cs typeface="Abadi"/>
              </a:rPr>
              <a:t>Approved civic event • issue research • active event role • reflection on informed citizenship.</a:t>
            </a:r>
          </a:p>
        </p:txBody>
      </p:sp>
      <p:sp>
        <p:nvSpPr>
          <p:cNvPr id="15" name="Rectangle 14">
            <a:extLst>
              <a:ext uri="{FF2B5EF4-FFF2-40B4-BE49-F238E27FC236}">
                <a16:creationId xmlns:a16="http://schemas.microsoft.com/office/drawing/2014/main" id="{0E01774B-9ECB-438A-825F-4B8E6FF71DB3}"/>
              </a:ext>
            </a:extLst>
          </p:cNvPr>
          <p:cNvSpPr>
            <a:spLocks noGrp="1"/>
          </p:cNvSpPr>
          <p:nvPr/>
        </p:nvSpPr>
        <p:spPr>
          <a:xfrm>
            <a:off x="609600" y="5572125"/>
            <a:ext cx="10972800" cy="723900"/>
          </a:xfrm>
          <a:prstGeom prst="rect">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16" name="Rectangle 15">
            <a:extLst>
              <a:ext uri="{FF2B5EF4-FFF2-40B4-BE49-F238E27FC236}">
                <a16:creationId xmlns:a16="http://schemas.microsoft.com/office/drawing/2014/main" id="{6C05A1A0-CD7C-49B0-92BC-E7E7259911FD}"/>
              </a:ext>
            </a:extLst>
          </p:cNvPr>
          <p:cNvSpPr>
            <a:spLocks noGrp="1"/>
          </p:cNvSpPr>
          <p:nvPr/>
        </p:nvSpPr>
        <p:spPr>
          <a:xfrm>
            <a:off x="857250" y="5753100"/>
            <a:ext cx="10477500" cy="342900"/>
          </a:xfrm>
          <a:prstGeom prst="rect">
            <a:avLst/>
          </a:prstGeom>
          <a:noFill/>
          <a:ln w="0">
            <a:noFill/>
            <a:prstDash val="solid"/>
          </a:ln>
        </p:spPr>
        <p:txBody>
          <a:bodyPr wrap="square" lIns="0" tIns="0" rIns="0" bIns="0" anchor="ctr">
            <a:normAutofit/>
          </a:bodyPr>
          <a:lstStyle/>
          <a:p>
            <a:pPr algn="ctr">
              <a:lnSpc>
                <a:spcPct val="100000"/>
              </a:lnSpc>
              <a:buNone/>
              <a:defRPr sz="2100" b="1" i="0">
                <a:solidFill>
                  <a:srgbClr val="C89B2B"/>
                </a:solidFill>
                <a:latin typeface="Arial"/>
                <a:ea typeface="Arial"/>
                <a:cs typeface="Arial"/>
              </a:defRPr>
            </a:pPr>
            <a:r>
              <a:rPr sz="2100" b="1" i="0">
                <a:solidFill>
                  <a:srgbClr val="C89B2B"/>
                </a:solidFill>
                <a:latin typeface="Abadi" panose="020B0604020104020204" pitchFamily="34" charset="0"/>
                <a:ea typeface="Abadi"/>
                <a:cs typeface="Abadi"/>
              </a:rPr>
              <a:t>SERVICE  |  IDENTITY  |  INFORMED CITIZENSHIP</a:t>
            </a:r>
          </a:p>
        </p:txBody>
      </p:sp>
      <p:sp>
        <p:nvSpPr>
          <p:cNvPr id="17" name="Rectangle 16">
            <a:extLst>
              <a:ext uri="{FF2B5EF4-FFF2-40B4-BE49-F238E27FC236}">
                <a16:creationId xmlns:a16="http://schemas.microsoft.com/office/drawing/2014/main" id="{53FD12F4-2CFC-47B3-922B-4876644A69EF}"/>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18" name="Rectangle 17">
            <a:extLst>
              <a:ext uri="{FF2B5EF4-FFF2-40B4-BE49-F238E27FC236}">
                <a16:creationId xmlns:a16="http://schemas.microsoft.com/office/drawing/2014/main" id="{F5CE8CBC-7472-45C2-A500-9AEC8326D806}"/>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22</a:t>
            </a:r>
          </a:p>
        </p:txBody>
      </p:sp>
      <p:pic>
        <p:nvPicPr>
          <p:cNvPr id="42" name="Picture 41"/>
          <p:cNvPicPr>
            <a:picLocks noChangeAspect="1"/>
          </p:cNvPicPr>
          <p:nvPr/>
        </p:nvPicPr>
        <p:blipFill>
          <a:blip r:embed="rId6"/>
          <a:stretch/>
        </p:blipFill>
        <p:spPr>
          <a:xfrm>
            <a:off x="1377043" y="2057400"/>
            <a:ext cx="1714500" cy="1714500"/>
          </a:xfrm>
          <a:prstGeom prst="rect">
            <a:avLst/>
          </a:prstGeom>
        </p:spPr>
      </p:pic>
      <p:pic>
        <p:nvPicPr>
          <p:cNvPr id="43" name="Picture 42"/>
          <p:cNvPicPr>
            <a:picLocks noChangeAspect="1"/>
          </p:cNvPicPr>
          <p:nvPr/>
        </p:nvPicPr>
        <p:blipFill>
          <a:blip r:embed="rId7"/>
          <a:stretch/>
        </p:blipFill>
        <p:spPr>
          <a:xfrm>
            <a:off x="5187043" y="2057400"/>
            <a:ext cx="1714500" cy="1714500"/>
          </a:xfrm>
          <a:prstGeom prst="rect">
            <a:avLst/>
          </a:prstGeom>
        </p:spPr>
      </p:pic>
      <p:pic>
        <p:nvPicPr>
          <p:cNvPr id="44" name="Picture 43"/>
          <p:cNvPicPr>
            <a:picLocks noChangeAspect="1"/>
          </p:cNvPicPr>
          <p:nvPr/>
        </p:nvPicPr>
        <p:blipFill>
          <a:blip r:embed="rId8"/>
          <a:stretch/>
        </p:blipFill>
        <p:spPr>
          <a:xfrm>
            <a:off x="8997043" y="2057400"/>
            <a:ext cx="1714500" cy="1714500"/>
          </a:xfrm>
          <a:prstGeom prst="rect">
            <a:avLst/>
          </a:prstGeom>
        </p:spPr>
      </p:pic>
      <p:pic>
        <p:nvPicPr>
          <p:cNvPr id="9" name="Image 0" descr="/mnt/data/strategic_plan_assets/elmp.png">
            <a:extLst>
              <a:ext uri="{FF2B5EF4-FFF2-40B4-BE49-F238E27FC236}">
                <a16:creationId xmlns:a16="http://schemas.microsoft.com/office/drawing/2014/main" id="{1CE99E0D-70E8-587A-869D-3CA2E7B5F0AA}"/>
              </a:ext>
            </a:extLst>
          </p:cNvPr>
          <p:cNvPicPr>
            <a:picLocks noChangeAspect="1"/>
          </p:cNvPicPr>
          <p:nvPr/>
        </p:nvPicPr>
        <p:blipFill>
          <a:blip r:embed="rId9"/>
          <a:stretch>
            <a:fillRect/>
          </a:stretch>
        </p:blipFill>
        <p:spPr>
          <a:xfrm>
            <a:off x="11038970" y="102218"/>
            <a:ext cx="1086860" cy="1086860"/>
          </a:xfrm>
          <a:prstGeom prst="rect">
            <a:avLst/>
          </a:prstGeom>
        </p:spPr>
      </p:pic>
    </p:spTree>
    <p:extLst>
      <p:ext uri="{BB962C8B-B14F-4D97-AF65-F5344CB8AC3E}">
        <p14:creationId xmlns:p14="http://schemas.microsoft.com/office/powerpoint/2010/main" val="489982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DCE772F-AF7E-48EE-936E-6E9FC5D0EDEB}"/>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SUPPLEMENTAL BADGES | 4-6</a:t>
            </a:r>
          </a:p>
        </p:txBody>
      </p:sp>
      <p:sp>
        <p:nvSpPr>
          <p:cNvPr id="3" name="slide-4-title">
            <a:extLst>
              <a:ext uri="{FF2B5EF4-FFF2-40B4-BE49-F238E27FC236}">
                <a16:creationId xmlns:a16="http://schemas.microsoft.com/office/drawing/2014/main" id="{B6587A77-55A4-404E-A6E8-E4FD0761570B}"/>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fontScale="94303"/>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Badges 4-6: presence, communication, and pathways</a:t>
            </a:r>
          </a:p>
        </p:txBody>
      </p:sp>
      <p:sp>
        <p:nvSpPr>
          <p:cNvPr id="4" name="Straight Connector 3">
            <a:extLst>
              <a:ext uri="{FF2B5EF4-FFF2-40B4-BE49-F238E27FC236}">
                <a16:creationId xmlns:a16="http://schemas.microsoft.com/office/drawing/2014/main" id="{714761B5-52EC-47D8-804B-BFFBBD3F925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B39B96CC-CD1F-49A8-820B-3489BC434273}"/>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These badges turn professional conduct, public speaking, and future exploration into evidence.</a:t>
            </a:r>
          </a:p>
        </p:txBody>
      </p:sp>
      <p:pic>
        <p:nvPicPr>
          <p:cNvPr id="29" name="Picture 23"/>
          <p:cNvPicPr>
            <a:picLocks noChangeAspect="1"/>
          </p:cNvPicPr>
          <p:nvPr/>
        </p:nvPicPr>
        <p:blipFill>
          <a:blip r:embed="rId3"/>
          <a:stretch/>
        </p:blipFill>
        <p:spPr>
          <a:xfrm>
            <a:off x="1409702" y="2057400"/>
            <a:ext cx="1714500" cy="1714500"/>
          </a:xfrm>
          <a:prstGeom prst="rect">
            <a:avLst/>
          </a:prstGeom>
        </p:spPr>
      </p:pic>
      <p:sp>
        <p:nvSpPr>
          <p:cNvPr id="7" name="Rectangle 6">
            <a:extLst>
              <a:ext uri="{FF2B5EF4-FFF2-40B4-BE49-F238E27FC236}">
                <a16:creationId xmlns:a16="http://schemas.microsoft.com/office/drawing/2014/main" id="{B1BDEF6A-C58B-49A4-B5B6-BD8F9FAF92DA}"/>
              </a:ext>
            </a:extLst>
          </p:cNvPr>
          <p:cNvSpPr>
            <a:spLocks noGrp="1"/>
          </p:cNvSpPr>
          <p:nvPr/>
        </p:nvSpPr>
        <p:spPr>
          <a:xfrm>
            <a:off x="800102" y="3962400"/>
            <a:ext cx="2933700" cy="304800"/>
          </a:xfrm>
          <a:prstGeom prst="rect">
            <a:avLst/>
          </a:prstGeom>
          <a:noFill/>
          <a:ln w="0">
            <a:noFill/>
            <a:prstDash val="solid"/>
          </a:ln>
        </p:spPr>
        <p:txBody>
          <a:bodyPr wrap="square" lIns="0" tIns="0" rIns="0" bIns="0" anchor="t">
            <a:normAutofit fontScale="93974"/>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04 | PROFESSIONAL PRESENCE</a:t>
            </a:r>
          </a:p>
        </p:txBody>
      </p:sp>
      <p:sp>
        <p:nvSpPr>
          <p:cNvPr id="8" name="Rectangle 7">
            <a:extLst>
              <a:ext uri="{FF2B5EF4-FFF2-40B4-BE49-F238E27FC236}">
                <a16:creationId xmlns:a16="http://schemas.microsoft.com/office/drawing/2014/main" id="{96485C21-2F5F-429C-B458-3394F374DB1F}"/>
              </a:ext>
            </a:extLst>
          </p:cNvPr>
          <p:cNvSpPr>
            <a:spLocks noGrp="1"/>
          </p:cNvSpPr>
          <p:nvPr/>
        </p:nvSpPr>
        <p:spPr>
          <a:xfrm>
            <a:off x="800102" y="4381500"/>
            <a:ext cx="2933700" cy="876300"/>
          </a:xfrm>
          <a:prstGeom prst="rect">
            <a:avLst/>
          </a:prstGeom>
          <a:noFill/>
          <a:ln w="0">
            <a:noFill/>
            <a:prstDash val="solid"/>
          </a:ln>
        </p:spPr>
        <p:txBody>
          <a:bodyPr wrap="square" lIns="0" tIns="0" rIns="0" bIns="0" anchor="t">
            <a:normAutofit fontScale="99730"/>
          </a:bodyPr>
          <a:lstStyle/>
          <a:p>
            <a:pPr algn="ctr">
              <a:lnSpc>
                <a:spcPct val="105000"/>
              </a:lnSpc>
              <a:buNone/>
              <a:defRPr sz="1650" b="0" i="0">
                <a:solidFill>
                  <a:srgbClr val="111111"/>
                </a:solidFill>
                <a:latin typeface="Arial"/>
                <a:ea typeface="Arial"/>
                <a:cs typeface="Arial"/>
              </a:defRPr>
            </a:pPr>
            <a:r>
              <a:rPr sz="1400" b="0" i="0">
                <a:solidFill>
                  <a:srgbClr val="111111"/>
                </a:solidFill>
                <a:latin typeface="Abadi" panose="020B0604020104020204" pitchFamily="34" charset="0"/>
                <a:ea typeface="Abadi"/>
                <a:cs typeface="Abadi"/>
              </a:rPr>
              <a:t>Etiquette session • professional introductions and conduct • approved activity • consistent Code of Conduct.</a:t>
            </a:r>
          </a:p>
        </p:txBody>
      </p:sp>
      <p:pic>
        <p:nvPicPr>
          <p:cNvPr id="32" name="Picture 26"/>
          <p:cNvPicPr>
            <a:picLocks noChangeAspect="1"/>
          </p:cNvPicPr>
          <p:nvPr/>
        </p:nvPicPr>
        <p:blipFill>
          <a:blip r:embed="rId4"/>
          <a:stretch/>
        </p:blipFill>
        <p:spPr>
          <a:xfrm>
            <a:off x="5219702" y="2057400"/>
            <a:ext cx="1714500" cy="1714500"/>
          </a:xfrm>
          <a:prstGeom prst="rect">
            <a:avLst/>
          </a:prstGeom>
        </p:spPr>
      </p:pic>
      <p:sp>
        <p:nvSpPr>
          <p:cNvPr id="10" name="Rectangle 9">
            <a:extLst>
              <a:ext uri="{FF2B5EF4-FFF2-40B4-BE49-F238E27FC236}">
                <a16:creationId xmlns:a16="http://schemas.microsoft.com/office/drawing/2014/main" id="{80496A03-BD99-4B90-A5CB-C1551706B9D8}"/>
              </a:ext>
            </a:extLst>
          </p:cNvPr>
          <p:cNvSpPr>
            <a:spLocks noGrp="1"/>
          </p:cNvSpPr>
          <p:nvPr/>
        </p:nvSpPr>
        <p:spPr>
          <a:xfrm>
            <a:off x="4610102"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05 | PUBLIC SPEAKING</a:t>
            </a:r>
          </a:p>
        </p:txBody>
      </p:sp>
      <p:sp>
        <p:nvSpPr>
          <p:cNvPr id="11" name="Rectangle 10">
            <a:extLst>
              <a:ext uri="{FF2B5EF4-FFF2-40B4-BE49-F238E27FC236}">
                <a16:creationId xmlns:a16="http://schemas.microsoft.com/office/drawing/2014/main" id="{8C87C858-5FCA-42F5-86B6-0ED910CA3AA8}"/>
              </a:ext>
            </a:extLst>
          </p:cNvPr>
          <p:cNvSpPr>
            <a:spLocks noGrp="1"/>
          </p:cNvSpPr>
          <p:nvPr/>
        </p:nvSpPr>
        <p:spPr>
          <a:xfrm>
            <a:off x="4610102" y="4381500"/>
            <a:ext cx="2933700" cy="876300"/>
          </a:xfrm>
          <a:prstGeom prst="rect">
            <a:avLst/>
          </a:prstGeom>
          <a:noFill/>
          <a:ln w="0">
            <a:noFill/>
            <a:prstDash val="solid"/>
          </a:ln>
        </p:spPr>
        <p:txBody>
          <a:bodyPr wrap="square" lIns="0" tIns="0" rIns="0" bIns="0" anchor="t">
            <a:normAutofit fontScale="95216"/>
          </a:bodyPr>
          <a:lstStyle/>
          <a:p>
            <a:pPr algn="ctr">
              <a:lnSpc>
                <a:spcPct val="105000"/>
              </a:lnSpc>
              <a:buNone/>
              <a:defRPr sz="1650" b="0" i="0">
                <a:solidFill>
                  <a:srgbClr val="111111"/>
                </a:solidFill>
                <a:latin typeface="Arial"/>
                <a:ea typeface="Arial"/>
                <a:cs typeface="Arial"/>
              </a:defRPr>
            </a:pPr>
            <a:r>
              <a:rPr sz="1400" b="0" i="0">
                <a:solidFill>
                  <a:srgbClr val="111111"/>
                </a:solidFill>
                <a:latin typeface="Abadi" panose="020B0604020104020204" pitchFamily="34" charset="0"/>
                <a:ea typeface="Abadi"/>
                <a:cs typeface="Abadi"/>
              </a:rPr>
              <a:t>Communication activity • prepared two-minute presentation • thoughtful question • feedback applied.</a:t>
            </a:r>
          </a:p>
        </p:txBody>
      </p:sp>
      <p:pic>
        <p:nvPicPr>
          <p:cNvPr id="35" name="Picture 29"/>
          <p:cNvPicPr>
            <a:picLocks noChangeAspect="1"/>
          </p:cNvPicPr>
          <p:nvPr/>
        </p:nvPicPr>
        <p:blipFill>
          <a:blip r:embed="rId5"/>
          <a:stretch/>
        </p:blipFill>
        <p:spPr>
          <a:xfrm>
            <a:off x="9029702" y="2057400"/>
            <a:ext cx="1714500" cy="1714500"/>
          </a:xfrm>
          <a:prstGeom prst="rect">
            <a:avLst/>
          </a:prstGeom>
        </p:spPr>
      </p:pic>
      <p:sp>
        <p:nvSpPr>
          <p:cNvPr id="13" name="Rectangle 12">
            <a:extLst>
              <a:ext uri="{FF2B5EF4-FFF2-40B4-BE49-F238E27FC236}">
                <a16:creationId xmlns:a16="http://schemas.microsoft.com/office/drawing/2014/main" id="{05404111-1277-4A60-9E84-6DB21F4E536D}"/>
              </a:ext>
            </a:extLst>
          </p:cNvPr>
          <p:cNvSpPr>
            <a:spLocks noGrp="1"/>
          </p:cNvSpPr>
          <p:nvPr/>
        </p:nvSpPr>
        <p:spPr>
          <a:xfrm>
            <a:off x="8420102"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06 | COLLEGE &amp; CAREER</a:t>
            </a:r>
          </a:p>
        </p:txBody>
      </p:sp>
      <p:sp>
        <p:nvSpPr>
          <p:cNvPr id="14" name="Rectangle 13">
            <a:extLst>
              <a:ext uri="{FF2B5EF4-FFF2-40B4-BE49-F238E27FC236}">
                <a16:creationId xmlns:a16="http://schemas.microsoft.com/office/drawing/2014/main" id="{5F5DCC9A-93BC-4B4A-BB26-486031A9F016}"/>
              </a:ext>
            </a:extLst>
          </p:cNvPr>
          <p:cNvSpPr>
            <a:spLocks noGrp="1"/>
          </p:cNvSpPr>
          <p:nvPr/>
        </p:nvSpPr>
        <p:spPr>
          <a:xfrm>
            <a:off x="8420102" y="4381500"/>
            <a:ext cx="2933700" cy="876300"/>
          </a:xfrm>
          <a:prstGeom prst="rect">
            <a:avLst/>
          </a:prstGeom>
          <a:noFill/>
          <a:ln w="0">
            <a:noFill/>
            <a:prstDash val="solid"/>
          </a:ln>
        </p:spPr>
        <p:txBody>
          <a:bodyPr wrap="square" lIns="0" tIns="0" rIns="0" bIns="0" anchor="t">
            <a:normAutofit fontScale="99375"/>
          </a:bodyPr>
          <a:lstStyle/>
          <a:p>
            <a:pPr algn="ctr">
              <a:lnSpc>
                <a:spcPct val="105000"/>
              </a:lnSpc>
              <a:buNone/>
              <a:defRPr sz="1650" b="0" i="0">
                <a:solidFill>
                  <a:srgbClr val="111111"/>
                </a:solidFill>
                <a:latin typeface="Arial"/>
                <a:ea typeface="Arial"/>
                <a:cs typeface="Arial"/>
              </a:defRPr>
            </a:pPr>
            <a:r>
              <a:rPr sz="1400" b="0" i="0">
                <a:solidFill>
                  <a:srgbClr val="111111"/>
                </a:solidFill>
                <a:latin typeface="Abadi" panose="020B0604020104020204" pitchFamily="34" charset="0"/>
                <a:ea typeface="Abadi"/>
                <a:cs typeface="Abadi"/>
              </a:rPr>
              <a:t>2 exposure activities • professional interview • Life Plan update • resume, portfolio, or career reflection.</a:t>
            </a:r>
          </a:p>
        </p:txBody>
      </p:sp>
      <p:sp>
        <p:nvSpPr>
          <p:cNvPr id="15" name="Rectangle 14">
            <a:extLst>
              <a:ext uri="{FF2B5EF4-FFF2-40B4-BE49-F238E27FC236}">
                <a16:creationId xmlns:a16="http://schemas.microsoft.com/office/drawing/2014/main" id="{0E01774B-9ECB-438A-825F-4B8E6FF71DB3}"/>
              </a:ext>
            </a:extLst>
          </p:cNvPr>
          <p:cNvSpPr>
            <a:spLocks noGrp="1"/>
          </p:cNvSpPr>
          <p:nvPr/>
        </p:nvSpPr>
        <p:spPr>
          <a:xfrm>
            <a:off x="609600" y="5572125"/>
            <a:ext cx="10972800" cy="723900"/>
          </a:xfrm>
          <a:prstGeom prst="rect">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16" name="Rectangle 15">
            <a:extLst>
              <a:ext uri="{FF2B5EF4-FFF2-40B4-BE49-F238E27FC236}">
                <a16:creationId xmlns:a16="http://schemas.microsoft.com/office/drawing/2014/main" id="{6C05A1A0-CD7C-49B0-92BC-E7E7259911FD}"/>
              </a:ext>
            </a:extLst>
          </p:cNvPr>
          <p:cNvSpPr>
            <a:spLocks noGrp="1"/>
          </p:cNvSpPr>
          <p:nvPr/>
        </p:nvSpPr>
        <p:spPr>
          <a:xfrm>
            <a:off x="857250" y="5753100"/>
            <a:ext cx="10477500" cy="342900"/>
          </a:xfrm>
          <a:prstGeom prst="rect">
            <a:avLst/>
          </a:prstGeom>
          <a:noFill/>
          <a:ln w="0">
            <a:noFill/>
            <a:prstDash val="solid"/>
          </a:ln>
        </p:spPr>
        <p:txBody>
          <a:bodyPr wrap="square" lIns="0" tIns="0" rIns="0" bIns="0" anchor="ctr">
            <a:normAutofit/>
          </a:bodyPr>
          <a:lstStyle/>
          <a:p>
            <a:pPr algn="ctr">
              <a:lnSpc>
                <a:spcPct val="100000"/>
              </a:lnSpc>
              <a:buNone/>
              <a:defRPr sz="2100" b="1" i="0">
                <a:solidFill>
                  <a:srgbClr val="C89B2B"/>
                </a:solidFill>
                <a:latin typeface="Arial"/>
                <a:ea typeface="Arial"/>
                <a:cs typeface="Arial"/>
              </a:defRPr>
            </a:pPr>
            <a:r>
              <a:rPr sz="2100" b="1" i="0">
                <a:solidFill>
                  <a:srgbClr val="C89B2B"/>
                </a:solidFill>
                <a:latin typeface="Abadi" panose="020B0604020104020204" pitchFamily="34" charset="0"/>
                <a:ea typeface="Abadi"/>
                <a:cs typeface="Abadi"/>
              </a:rPr>
              <a:t>PRESENT  |  COMMUNICATE  |  EXPLORE</a:t>
            </a:r>
          </a:p>
        </p:txBody>
      </p:sp>
      <p:sp>
        <p:nvSpPr>
          <p:cNvPr id="17" name="Rectangle 16">
            <a:extLst>
              <a:ext uri="{FF2B5EF4-FFF2-40B4-BE49-F238E27FC236}">
                <a16:creationId xmlns:a16="http://schemas.microsoft.com/office/drawing/2014/main" id="{53FD12F4-2CFC-47B3-922B-4876644A69EF}"/>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18" name="Rectangle 17">
            <a:extLst>
              <a:ext uri="{FF2B5EF4-FFF2-40B4-BE49-F238E27FC236}">
                <a16:creationId xmlns:a16="http://schemas.microsoft.com/office/drawing/2014/main" id="{F5CE8CBC-7472-45C2-A500-9AEC8326D806}"/>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23</a:t>
            </a:r>
          </a:p>
        </p:txBody>
      </p:sp>
      <p:pic>
        <p:nvPicPr>
          <p:cNvPr id="42" name="Picture 41"/>
          <p:cNvPicPr>
            <a:picLocks noChangeAspect="1"/>
          </p:cNvPicPr>
          <p:nvPr/>
        </p:nvPicPr>
        <p:blipFill>
          <a:blip r:embed="rId6"/>
          <a:stretch/>
        </p:blipFill>
        <p:spPr>
          <a:xfrm>
            <a:off x="1409702" y="2057400"/>
            <a:ext cx="1714500" cy="1714500"/>
          </a:xfrm>
          <a:prstGeom prst="rect">
            <a:avLst/>
          </a:prstGeom>
        </p:spPr>
      </p:pic>
      <p:pic>
        <p:nvPicPr>
          <p:cNvPr id="43" name="Picture 42"/>
          <p:cNvPicPr>
            <a:picLocks noChangeAspect="1"/>
          </p:cNvPicPr>
          <p:nvPr/>
        </p:nvPicPr>
        <p:blipFill>
          <a:blip r:embed="rId7"/>
          <a:stretch/>
        </p:blipFill>
        <p:spPr>
          <a:xfrm>
            <a:off x="5219702" y="2057400"/>
            <a:ext cx="1714500" cy="1714500"/>
          </a:xfrm>
          <a:prstGeom prst="rect">
            <a:avLst/>
          </a:prstGeom>
        </p:spPr>
      </p:pic>
      <p:pic>
        <p:nvPicPr>
          <p:cNvPr id="44" name="Picture 43"/>
          <p:cNvPicPr>
            <a:picLocks noChangeAspect="1"/>
          </p:cNvPicPr>
          <p:nvPr/>
        </p:nvPicPr>
        <p:blipFill>
          <a:blip r:embed="rId8"/>
          <a:stretch/>
        </p:blipFill>
        <p:spPr>
          <a:xfrm>
            <a:off x="9029702" y="2057400"/>
            <a:ext cx="1714500" cy="1714500"/>
          </a:xfrm>
          <a:prstGeom prst="rect">
            <a:avLst/>
          </a:prstGeom>
        </p:spPr>
      </p:pic>
      <p:pic>
        <p:nvPicPr>
          <p:cNvPr id="9" name="Image 0" descr="/mnt/data/strategic_plan_assets/elmp.png">
            <a:extLst>
              <a:ext uri="{FF2B5EF4-FFF2-40B4-BE49-F238E27FC236}">
                <a16:creationId xmlns:a16="http://schemas.microsoft.com/office/drawing/2014/main" id="{FF237D97-0D59-4205-D45D-362B227F1F4A}"/>
              </a:ext>
            </a:extLst>
          </p:cNvPr>
          <p:cNvPicPr>
            <a:picLocks noChangeAspect="1"/>
          </p:cNvPicPr>
          <p:nvPr/>
        </p:nvPicPr>
        <p:blipFill>
          <a:blip r:embed="rId9"/>
          <a:stretch>
            <a:fillRect/>
          </a:stretch>
        </p:blipFill>
        <p:spPr>
          <a:xfrm>
            <a:off x="11038970" y="102218"/>
            <a:ext cx="1086860" cy="1086860"/>
          </a:xfrm>
          <a:prstGeom prst="rect">
            <a:avLst/>
          </a:prstGeom>
        </p:spPr>
      </p:pic>
    </p:spTree>
    <p:extLst>
      <p:ext uri="{BB962C8B-B14F-4D97-AF65-F5344CB8AC3E}">
        <p14:creationId xmlns:p14="http://schemas.microsoft.com/office/powerpoint/2010/main" val="489982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DCE772F-AF7E-48EE-936E-6E9FC5D0EDEB}"/>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SUPPLEMENTAL BADGES | 7-9</a:t>
            </a:r>
          </a:p>
        </p:txBody>
      </p:sp>
      <p:sp>
        <p:nvSpPr>
          <p:cNvPr id="3" name="slide-4-title">
            <a:extLst>
              <a:ext uri="{FF2B5EF4-FFF2-40B4-BE49-F238E27FC236}">
                <a16:creationId xmlns:a16="http://schemas.microsoft.com/office/drawing/2014/main" id="{B6587A77-55A4-404E-A6E8-E4FD0761570B}"/>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Badges 7-9: technology, peers, and projects</a:t>
            </a:r>
          </a:p>
        </p:txBody>
      </p:sp>
      <p:sp>
        <p:nvSpPr>
          <p:cNvPr id="4" name="Straight Connector 3">
            <a:extLst>
              <a:ext uri="{FF2B5EF4-FFF2-40B4-BE49-F238E27FC236}">
                <a16:creationId xmlns:a16="http://schemas.microsoft.com/office/drawing/2014/main" id="{714761B5-52EC-47D8-804B-BFFBBD3F925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B39B96CC-CD1F-49A8-820B-3489BC434273}"/>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Esquires must show safe judgment, positive peer influence, and accountable project completion.</a:t>
            </a:r>
          </a:p>
        </p:txBody>
      </p:sp>
      <p:pic>
        <p:nvPicPr>
          <p:cNvPr id="29" name="Picture 23"/>
          <p:cNvPicPr>
            <a:picLocks noChangeAspect="1"/>
          </p:cNvPicPr>
          <p:nvPr/>
        </p:nvPicPr>
        <p:blipFill>
          <a:blip r:embed="rId3"/>
          <a:stretch/>
        </p:blipFill>
        <p:spPr>
          <a:xfrm>
            <a:off x="1409704" y="2057400"/>
            <a:ext cx="1714500" cy="1714500"/>
          </a:xfrm>
          <a:prstGeom prst="rect">
            <a:avLst/>
          </a:prstGeom>
        </p:spPr>
      </p:pic>
      <p:sp>
        <p:nvSpPr>
          <p:cNvPr id="7" name="Rectangle 6">
            <a:extLst>
              <a:ext uri="{FF2B5EF4-FFF2-40B4-BE49-F238E27FC236}">
                <a16:creationId xmlns:a16="http://schemas.microsoft.com/office/drawing/2014/main" id="{B1BDEF6A-C58B-49A4-B5B6-BD8F9FAF92DA}"/>
              </a:ext>
            </a:extLst>
          </p:cNvPr>
          <p:cNvSpPr>
            <a:spLocks noGrp="1"/>
          </p:cNvSpPr>
          <p:nvPr/>
        </p:nvSpPr>
        <p:spPr>
          <a:xfrm>
            <a:off x="800104"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07 | RESPONSIBLE AI</a:t>
            </a:r>
          </a:p>
        </p:txBody>
      </p:sp>
      <p:sp>
        <p:nvSpPr>
          <p:cNvPr id="8" name="Rectangle 7">
            <a:extLst>
              <a:ext uri="{FF2B5EF4-FFF2-40B4-BE49-F238E27FC236}">
                <a16:creationId xmlns:a16="http://schemas.microsoft.com/office/drawing/2014/main" id="{96485C21-2F5F-429C-B458-3394F374DB1F}"/>
              </a:ext>
            </a:extLst>
          </p:cNvPr>
          <p:cNvSpPr>
            <a:spLocks noGrp="1"/>
          </p:cNvSpPr>
          <p:nvPr/>
        </p:nvSpPr>
        <p:spPr>
          <a:xfrm>
            <a:off x="800104" y="4381500"/>
            <a:ext cx="2933700" cy="876300"/>
          </a:xfrm>
          <a:prstGeom prst="rect">
            <a:avLst/>
          </a:prstGeom>
          <a:noFill/>
          <a:ln w="0">
            <a:noFill/>
            <a:prstDash val="solid"/>
          </a:ln>
        </p:spPr>
        <p:txBody>
          <a:bodyPr wrap="square" lIns="0" tIns="0" rIns="0" bIns="0" anchor="t">
            <a:normAutofit fontScale="98693"/>
          </a:bodyPr>
          <a:lstStyle/>
          <a:p>
            <a:pPr algn="ctr">
              <a:lnSpc>
                <a:spcPct val="105000"/>
              </a:lnSpc>
              <a:buNone/>
              <a:defRPr sz="1650" b="0" i="0">
                <a:solidFill>
                  <a:srgbClr val="111111"/>
                </a:solidFill>
                <a:latin typeface="Arial"/>
                <a:ea typeface="Arial"/>
                <a:cs typeface="Arial"/>
              </a:defRPr>
            </a:pPr>
            <a:r>
              <a:rPr sz="1400" b="0" i="0" dirty="0">
                <a:solidFill>
                  <a:srgbClr val="111111"/>
                </a:solidFill>
                <a:latin typeface="Abadi" panose="020B0604020104020204" pitchFamily="34" charset="0"/>
                <a:ea typeface="Abadi"/>
                <a:cs typeface="Abadi"/>
              </a:rPr>
              <a:t>Approved tech session • practical tool use • privacy, bias, accuracy, and authorship explained • project.</a:t>
            </a:r>
          </a:p>
        </p:txBody>
      </p:sp>
      <p:pic>
        <p:nvPicPr>
          <p:cNvPr id="32" name="Picture 26"/>
          <p:cNvPicPr>
            <a:picLocks noChangeAspect="1"/>
          </p:cNvPicPr>
          <p:nvPr/>
        </p:nvPicPr>
        <p:blipFill>
          <a:blip r:embed="rId4"/>
          <a:stretch/>
        </p:blipFill>
        <p:spPr>
          <a:xfrm>
            <a:off x="5219704" y="2057400"/>
            <a:ext cx="1714500" cy="1714500"/>
          </a:xfrm>
          <a:prstGeom prst="rect">
            <a:avLst/>
          </a:prstGeom>
        </p:spPr>
      </p:pic>
      <p:sp>
        <p:nvSpPr>
          <p:cNvPr id="10" name="Rectangle 9">
            <a:extLst>
              <a:ext uri="{FF2B5EF4-FFF2-40B4-BE49-F238E27FC236}">
                <a16:creationId xmlns:a16="http://schemas.microsoft.com/office/drawing/2014/main" id="{80496A03-BD99-4B90-A5CB-C1551706B9D8}"/>
              </a:ext>
            </a:extLst>
          </p:cNvPr>
          <p:cNvSpPr>
            <a:spLocks noGrp="1"/>
          </p:cNvSpPr>
          <p:nvPr/>
        </p:nvSpPr>
        <p:spPr>
          <a:xfrm>
            <a:off x="4610104"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08 | PEER LEADERSHIP</a:t>
            </a:r>
          </a:p>
        </p:txBody>
      </p:sp>
      <p:sp>
        <p:nvSpPr>
          <p:cNvPr id="11" name="Rectangle 10">
            <a:extLst>
              <a:ext uri="{FF2B5EF4-FFF2-40B4-BE49-F238E27FC236}">
                <a16:creationId xmlns:a16="http://schemas.microsoft.com/office/drawing/2014/main" id="{8C87C858-5FCA-42F5-86B6-0ED910CA3AA8}"/>
              </a:ext>
            </a:extLst>
          </p:cNvPr>
          <p:cNvSpPr>
            <a:spLocks noGrp="1"/>
          </p:cNvSpPr>
          <p:nvPr/>
        </p:nvSpPr>
        <p:spPr>
          <a:xfrm>
            <a:off x="4610104" y="4381500"/>
            <a:ext cx="2933700" cy="876300"/>
          </a:xfrm>
          <a:prstGeom prst="rect">
            <a:avLst/>
          </a:prstGeom>
          <a:noFill/>
          <a:ln w="0">
            <a:noFill/>
            <a:prstDash val="solid"/>
          </a:ln>
        </p:spPr>
        <p:txBody>
          <a:bodyPr wrap="square" lIns="0" tIns="0" rIns="0" bIns="0" anchor="t">
            <a:normAutofit fontScale="95739"/>
          </a:bodyPr>
          <a:lstStyle/>
          <a:p>
            <a:pPr algn="ctr">
              <a:lnSpc>
                <a:spcPct val="105000"/>
              </a:lnSpc>
              <a:buNone/>
              <a:defRPr sz="1650" b="0" i="0">
                <a:solidFill>
                  <a:srgbClr val="111111"/>
                </a:solidFill>
                <a:latin typeface="Arial"/>
                <a:ea typeface="Arial"/>
                <a:cs typeface="Arial"/>
              </a:defRPr>
            </a:pPr>
            <a:r>
              <a:rPr sz="1400" b="0" i="0">
                <a:solidFill>
                  <a:srgbClr val="111111"/>
                </a:solidFill>
                <a:latin typeface="Abadi" panose="020B0604020104020204" pitchFamily="34" charset="0"/>
                <a:ea typeface="Abadi"/>
                <a:cs typeface="Abadi"/>
              </a:rPr>
              <a:t>Support peers 3 times • lead an activity • model positive influence • adult recommendation.</a:t>
            </a:r>
          </a:p>
        </p:txBody>
      </p:sp>
      <p:pic>
        <p:nvPicPr>
          <p:cNvPr id="35" name="Picture 29"/>
          <p:cNvPicPr>
            <a:picLocks noChangeAspect="1"/>
          </p:cNvPicPr>
          <p:nvPr/>
        </p:nvPicPr>
        <p:blipFill>
          <a:blip r:embed="rId5"/>
          <a:stretch/>
        </p:blipFill>
        <p:spPr>
          <a:xfrm>
            <a:off x="9029704" y="2057400"/>
            <a:ext cx="1714500" cy="1714500"/>
          </a:xfrm>
          <a:prstGeom prst="rect">
            <a:avLst/>
          </a:prstGeom>
        </p:spPr>
      </p:pic>
      <p:sp>
        <p:nvSpPr>
          <p:cNvPr id="13" name="Rectangle 12">
            <a:extLst>
              <a:ext uri="{FF2B5EF4-FFF2-40B4-BE49-F238E27FC236}">
                <a16:creationId xmlns:a16="http://schemas.microsoft.com/office/drawing/2014/main" id="{05404111-1277-4A60-9E84-6DB21F4E536D}"/>
              </a:ext>
            </a:extLst>
          </p:cNvPr>
          <p:cNvSpPr>
            <a:spLocks noGrp="1"/>
          </p:cNvSpPr>
          <p:nvPr/>
        </p:nvSpPr>
        <p:spPr>
          <a:xfrm>
            <a:off x="8420104"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09 | PROJECT LEADERSHIP</a:t>
            </a:r>
          </a:p>
        </p:txBody>
      </p:sp>
      <p:sp>
        <p:nvSpPr>
          <p:cNvPr id="14" name="Rectangle 13">
            <a:extLst>
              <a:ext uri="{FF2B5EF4-FFF2-40B4-BE49-F238E27FC236}">
                <a16:creationId xmlns:a16="http://schemas.microsoft.com/office/drawing/2014/main" id="{5F5DCC9A-93BC-4B4A-BB26-486031A9F016}"/>
              </a:ext>
            </a:extLst>
          </p:cNvPr>
          <p:cNvSpPr>
            <a:spLocks noGrp="1"/>
          </p:cNvSpPr>
          <p:nvPr/>
        </p:nvSpPr>
        <p:spPr>
          <a:xfrm>
            <a:off x="8420104" y="4381500"/>
            <a:ext cx="2933700" cy="876300"/>
          </a:xfrm>
          <a:prstGeom prst="rect">
            <a:avLst/>
          </a:prstGeom>
          <a:noFill/>
          <a:ln w="0">
            <a:noFill/>
            <a:prstDash val="solid"/>
          </a:ln>
        </p:spPr>
        <p:txBody>
          <a:bodyPr wrap="square" lIns="0" tIns="0" rIns="0" bIns="0" anchor="t">
            <a:normAutofit fontScale="93325"/>
          </a:bodyPr>
          <a:lstStyle/>
          <a:p>
            <a:pPr algn="ctr">
              <a:lnSpc>
                <a:spcPct val="105000"/>
              </a:lnSpc>
              <a:buNone/>
              <a:defRPr sz="1650" b="0" i="0">
                <a:solidFill>
                  <a:srgbClr val="111111"/>
                </a:solidFill>
                <a:latin typeface="Arial"/>
                <a:ea typeface="Arial"/>
                <a:cs typeface="Arial"/>
              </a:defRPr>
            </a:pPr>
            <a:r>
              <a:rPr sz="1400" b="0" i="0">
                <a:solidFill>
                  <a:srgbClr val="111111"/>
                </a:solidFill>
                <a:latin typeface="Abadi" panose="020B0604020104020204" pitchFamily="34" charset="0"/>
                <a:ea typeface="Abadi"/>
                <a:cs typeface="Abadi"/>
              </a:rPr>
              <a:t>Plan purpose, tasks, timeline, and roles • help complete the project • present results and reflection.</a:t>
            </a:r>
          </a:p>
        </p:txBody>
      </p:sp>
      <p:sp>
        <p:nvSpPr>
          <p:cNvPr id="15" name="Rectangle 14">
            <a:extLst>
              <a:ext uri="{FF2B5EF4-FFF2-40B4-BE49-F238E27FC236}">
                <a16:creationId xmlns:a16="http://schemas.microsoft.com/office/drawing/2014/main" id="{0E01774B-9ECB-438A-825F-4B8E6FF71DB3}"/>
              </a:ext>
            </a:extLst>
          </p:cNvPr>
          <p:cNvSpPr>
            <a:spLocks noGrp="1"/>
          </p:cNvSpPr>
          <p:nvPr/>
        </p:nvSpPr>
        <p:spPr>
          <a:xfrm>
            <a:off x="609600" y="5572125"/>
            <a:ext cx="10972800" cy="723900"/>
          </a:xfrm>
          <a:prstGeom prst="rect">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16" name="Rectangle 15">
            <a:extLst>
              <a:ext uri="{FF2B5EF4-FFF2-40B4-BE49-F238E27FC236}">
                <a16:creationId xmlns:a16="http://schemas.microsoft.com/office/drawing/2014/main" id="{6C05A1A0-CD7C-49B0-92BC-E7E7259911FD}"/>
              </a:ext>
            </a:extLst>
          </p:cNvPr>
          <p:cNvSpPr>
            <a:spLocks noGrp="1"/>
          </p:cNvSpPr>
          <p:nvPr/>
        </p:nvSpPr>
        <p:spPr>
          <a:xfrm>
            <a:off x="857250" y="5753100"/>
            <a:ext cx="10477500" cy="342900"/>
          </a:xfrm>
          <a:prstGeom prst="rect">
            <a:avLst/>
          </a:prstGeom>
          <a:noFill/>
          <a:ln w="0">
            <a:noFill/>
            <a:prstDash val="solid"/>
          </a:ln>
        </p:spPr>
        <p:txBody>
          <a:bodyPr wrap="square" lIns="0" tIns="0" rIns="0" bIns="0" anchor="ctr">
            <a:normAutofit/>
          </a:bodyPr>
          <a:lstStyle/>
          <a:p>
            <a:pPr algn="ctr">
              <a:lnSpc>
                <a:spcPct val="100000"/>
              </a:lnSpc>
              <a:buNone/>
              <a:defRPr sz="2100" b="1" i="0">
                <a:solidFill>
                  <a:srgbClr val="C89B2B"/>
                </a:solidFill>
                <a:latin typeface="Arial"/>
                <a:ea typeface="Arial"/>
                <a:cs typeface="Arial"/>
              </a:defRPr>
            </a:pPr>
            <a:r>
              <a:rPr sz="2100" b="1" i="0">
                <a:solidFill>
                  <a:srgbClr val="C89B2B"/>
                </a:solidFill>
                <a:latin typeface="Abadi" panose="020B0604020104020204" pitchFamily="34" charset="0"/>
                <a:ea typeface="Abadi"/>
                <a:cs typeface="Abadi"/>
              </a:rPr>
              <a:t>USE WISELY  |  LIFT OTHERS  |  FINISH THE WORK</a:t>
            </a:r>
          </a:p>
        </p:txBody>
      </p:sp>
      <p:sp>
        <p:nvSpPr>
          <p:cNvPr id="17" name="Rectangle 16">
            <a:extLst>
              <a:ext uri="{FF2B5EF4-FFF2-40B4-BE49-F238E27FC236}">
                <a16:creationId xmlns:a16="http://schemas.microsoft.com/office/drawing/2014/main" id="{53FD12F4-2CFC-47B3-922B-4876644A69EF}"/>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18" name="Rectangle 17">
            <a:extLst>
              <a:ext uri="{FF2B5EF4-FFF2-40B4-BE49-F238E27FC236}">
                <a16:creationId xmlns:a16="http://schemas.microsoft.com/office/drawing/2014/main" id="{F5CE8CBC-7472-45C2-A500-9AEC8326D806}"/>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24</a:t>
            </a:r>
          </a:p>
        </p:txBody>
      </p:sp>
      <p:pic>
        <p:nvPicPr>
          <p:cNvPr id="42" name="Picture 41"/>
          <p:cNvPicPr>
            <a:picLocks noChangeAspect="1"/>
          </p:cNvPicPr>
          <p:nvPr/>
        </p:nvPicPr>
        <p:blipFill>
          <a:blip r:embed="rId6"/>
          <a:stretch/>
        </p:blipFill>
        <p:spPr>
          <a:xfrm>
            <a:off x="1409704" y="2057400"/>
            <a:ext cx="1714500" cy="1714500"/>
          </a:xfrm>
          <a:prstGeom prst="rect">
            <a:avLst/>
          </a:prstGeom>
        </p:spPr>
      </p:pic>
      <p:pic>
        <p:nvPicPr>
          <p:cNvPr id="43" name="Picture 42"/>
          <p:cNvPicPr>
            <a:picLocks noChangeAspect="1"/>
          </p:cNvPicPr>
          <p:nvPr/>
        </p:nvPicPr>
        <p:blipFill>
          <a:blip r:embed="rId7"/>
          <a:stretch/>
        </p:blipFill>
        <p:spPr>
          <a:xfrm>
            <a:off x="5219704" y="2057400"/>
            <a:ext cx="1714500" cy="1714500"/>
          </a:xfrm>
          <a:prstGeom prst="rect">
            <a:avLst/>
          </a:prstGeom>
        </p:spPr>
      </p:pic>
      <p:pic>
        <p:nvPicPr>
          <p:cNvPr id="44" name="Picture 43"/>
          <p:cNvPicPr>
            <a:picLocks noChangeAspect="1"/>
          </p:cNvPicPr>
          <p:nvPr/>
        </p:nvPicPr>
        <p:blipFill>
          <a:blip r:embed="rId8"/>
          <a:stretch/>
        </p:blipFill>
        <p:spPr>
          <a:xfrm>
            <a:off x="9029704" y="2057400"/>
            <a:ext cx="1714500" cy="1714500"/>
          </a:xfrm>
          <a:prstGeom prst="rect">
            <a:avLst/>
          </a:prstGeom>
        </p:spPr>
      </p:pic>
      <p:pic>
        <p:nvPicPr>
          <p:cNvPr id="9" name="Image 0" descr="/mnt/data/strategic_plan_assets/elmp.png">
            <a:extLst>
              <a:ext uri="{FF2B5EF4-FFF2-40B4-BE49-F238E27FC236}">
                <a16:creationId xmlns:a16="http://schemas.microsoft.com/office/drawing/2014/main" id="{AF9698CB-DEC9-7F4D-10D8-2635B28651CD}"/>
              </a:ext>
            </a:extLst>
          </p:cNvPr>
          <p:cNvPicPr>
            <a:picLocks noChangeAspect="1"/>
          </p:cNvPicPr>
          <p:nvPr/>
        </p:nvPicPr>
        <p:blipFill>
          <a:blip r:embed="rId9"/>
          <a:stretch>
            <a:fillRect/>
          </a:stretch>
        </p:blipFill>
        <p:spPr>
          <a:xfrm>
            <a:off x="11038970" y="102218"/>
            <a:ext cx="1086860" cy="1086860"/>
          </a:xfrm>
          <a:prstGeom prst="rect">
            <a:avLst/>
          </a:prstGeom>
        </p:spPr>
      </p:pic>
    </p:spTree>
    <p:extLst>
      <p:ext uri="{BB962C8B-B14F-4D97-AF65-F5344CB8AC3E}">
        <p14:creationId xmlns:p14="http://schemas.microsoft.com/office/powerpoint/2010/main" val="489982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DCE772F-AF7E-48EE-936E-6E9FC5D0EDEB}"/>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SUPPLEMENTAL BADGES | 10-12</a:t>
            </a:r>
          </a:p>
        </p:txBody>
      </p:sp>
      <p:sp>
        <p:nvSpPr>
          <p:cNvPr id="3" name="slide-4-title">
            <a:extLst>
              <a:ext uri="{FF2B5EF4-FFF2-40B4-BE49-F238E27FC236}">
                <a16:creationId xmlns:a16="http://schemas.microsoft.com/office/drawing/2014/main" id="{B6587A77-55A4-404E-A6E8-E4FD0761570B}"/>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fontScale="98601"/>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Badges 10-12: resilience, attendance, and outreach</a:t>
            </a:r>
          </a:p>
        </p:txBody>
      </p:sp>
      <p:sp>
        <p:nvSpPr>
          <p:cNvPr id="4" name="Straight Connector 3">
            <a:extLst>
              <a:ext uri="{FF2B5EF4-FFF2-40B4-BE49-F238E27FC236}">
                <a16:creationId xmlns:a16="http://schemas.microsoft.com/office/drawing/2014/main" id="{714761B5-52EC-47D8-804B-BFFBBD3F925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B39B96CC-CD1F-49A8-820B-3489BC434273}"/>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The final pathways reward sustained improvement, dependable participation, and responsible representation.</a:t>
            </a:r>
          </a:p>
        </p:txBody>
      </p:sp>
      <p:pic>
        <p:nvPicPr>
          <p:cNvPr id="29" name="Picture 23"/>
          <p:cNvPicPr>
            <a:picLocks noChangeAspect="1"/>
          </p:cNvPicPr>
          <p:nvPr/>
        </p:nvPicPr>
        <p:blipFill>
          <a:blip r:embed="rId3"/>
          <a:stretch/>
        </p:blipFill>
        <p:spPr>
          <a:xfrm>
            <a:off x="1420585" y="2057400"/>
            <a:ext cx="1714500" cy="1714500"/>
          </a:xfrm>
          <a:prstGeom prst="rect">
            <a:avLst/>
          </a:prstGeom>
        </p:spPr>
      </p:pic>
      <p:sp>
        <p:nvSpPr>
          <p:cNvPr id="7" name="Rectangle 6">
            <a:extLst>
              <a:ext uri="{FF2B5EF4-FFF2-40B4-BE49-F238E27FC236}">
                <a16:creationId xmlns:a16="http://schemas.microsoft.com/office/drawing/2014/main" id="{B1BDEF6A-C58B-49A4-B5B6-BD8F9FAF92DA}"/>
              </a:ext>
            </a:extLst>
          </p:cNvPr>
          <p:cNvSpPr>
            <a:spLocks noGrp="1"/>
          </p:cNvSpPr>
          <p:nvPr/>
        </p:nvSpPr>
        <p:spPr>
          <a:xfrm>
            <a:off x="810985"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10 | ACADEMIC RESILIENCE</a:t>
            </a:r>
          </a:p>
        </p:txBody>
      </p:sp>
      <p:sp>
        <p:nvSpPr>
          <p:cNvPr id="8" name="Rectangle 7">
            <a:extLst>
              <a:ext uri="{FF2B5EF4-FFF2-40B4-BE49-F238E27FC236}">
                <a16:creationId xmlns:a16="http://schemas.microsoft.com/office/drawing/2014/main" id="{96485C21-2F5F-429C-B458-3394F374DB1F}"/>
              </a:ext>
            </a:extLst>
          </p:cNvPr>
          <p:cNvSpPr>
            <a:spLocks noGrp="1"/>
          </p:cNvSpPr>
          <p:nvPr/>
        </p:nvSpPr>
        <p:spPr>
          <a:xfrm>
            <a:off x="810985" y="4381500"/>
            <a:ext cx="2933700" cy="876300"/>
          </a:xfrm>
          <a:prstGeom prst="rect">
            <a:avLst/>
          </a:prstGeom>
          <a:noFill/>
          <a:ln w="0">
            <a:noFill/>
            <a:prstDash val="solid"/>
          </a:ln>
        </p:spPr>
        <p:txBody>
          <a:bodyPr wrap="square" lIns="0" tIns="0" rIns="0" bIns="0" anchor="t">
            <a:normAutofit fontScale="87716"/>
          </a:bodyPr>
          <a:lstStyle/>
          <a:p>
            <a:pPr algn="ctr">
              <a:lnSpc>
                <a:spcPct val="105000"/>
              </a:lnSpc>
              <a:buNone/>
              <a:defRPr sz="1650" b="0" i="0">
                <a:solidFill>
                  <a:srgbClr val="111111"/>
                </a:solidFill>
                <a:latin typeface="Arial"/>
                <a:ea typeface="Arial"/>
                <a:cs typeface="Arial"/>
              </a:defRPr>
            </a:pPr>
            <a:r>
              <a:rPr sz="1650" b="0" i="0" dirty="0">
                <a:solidFill>
                  <a:srgbClr val="111111"/>
                </a:solidFill>
                <a:latin typeface="Abadi" panose="020B0604020104020204" pitchFamily="34" charset="0"/>
                <a:ea typeface="Abadi"/>
                <a:cs typeface="Abadi"/>
              </a:rPr>
              <a:t>Name a challenge • follow a support plan for 4 weeks or a grading period • document progress and reflection.</a:t>
            </a:r>
          </a:p>
        </p:txBody>
      </p:sp>
      <p:pic>
        <p:nvPicPr>
          <p:cNvPr id="32" name="Picture 26"/>
          <p:cNvPicPr>
            <a:picLocks noChangeAspect="1"/>
          </p:cNvPicPr>
          <p:nvPr/>
        </p:nvPicPr>
        <p:blipFill>
          <a:blip r:embed="rId4"/>
          <a:stretch/>
        </p:blipFill>
        <p:spPr>
          <a:xfrm>
            <a:off x="5230585" y="2057400"/>
            <a:ext cx="1714500" cy="1714500"/>
          </a:xfrm>
          <a:prstGeom prst="rect">
            <a:avLst/>
          </a:prstGeom>
        </p:spPr>
      </p:pic>
      <p:sp>
        <p:nvSpPr>
          <p:cNvPr id="10" name="Rectangle 9">
            <a:extLst>
              <a:ext uri="{FF2B5EF4-FFF2-40B4-BE49-F238E27FC236}">
                <a16:creationId xmlns:a16="http://schemas.microsoft.com/office/drawing/2014/main" id="{80496A03-BD99-4B90-A5CB-C1551706B9D8}"/>
              </a:ext>
            </a:extLst>
          </p:cNvPr>
          <p:cNvSpPr>
            <a:spLocks noGrp="1"/>
          </p:cNvSpPr>
          <p:nvPr/>
        </p:nvSpPr>
        <p:spPr>
          <a:xfrm>
            <a:off x="4620985" y="3962400"/>
            <a:ext cx="2933700" cy="304800"/>
          </a:xfrm>
          <a:prstGeom prst="rect">
            <a:avLst/>
          </a:prstGeom>
          <a:noFill/>
          <a:ln w="0">
            <a:noFill/>
            <a:prstDash val="solid"/>
          </a:ln>
        </p:spPr>
        <p:txBody>
          <a:bodyPr wrap="square" lIns="0" tIns="0" rIns="0" bIns="0" anchor="t">
            <a:normAutofit fontScale="92636"/>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11 | ATTENDANCE EXCELLENCE</a:t>
            </a:r>
          </a:p>
        </p:txBody>
      </p:sp>
      <p:sp>
        <p:nvSpPr>
          <p:cNvPr id="11" name="Rectangle 10">
            <a:extLst>
              <a:ext uri="{FF2B5EF4-FFF2-40B4-BE49-F238E27FC236}">
                <a16:creationId xmlns:a16="http://schemas.microsoft.com/office/drawing/2014/main" id="{8C87C858-5FCA-42F5-86B6-0ED910CA3AA8}"/>
              </a:ext>
            </a:extLst>
          </p:cNvPr>
          <p:cNvSpPr>
            <a:spLocks noGrp="1"/>
          </p:cNvSpPr>
          <p:nvPr/>
        </p:nvSpPr>
        <p:spPr>
          <a:xfrm>
            <a:off x="4620985" y="4381500"/>
            <a:ext cx="2933700" cy="876300"/>
          </a:xfrm>
          <a:prstGeom prst="rect">
            <a:avLst/>
          </a:prstGeom>
          <a:noFill/>
          <a:ln w="0">
            <a:noFill/>
            <a:prstDash val="solid"/>
          </a:ln>
        </p:spPr>
        <p:txBody>
          <a:bodyPr wrap="square" lIns="0" tIns="0" rIns="0" bIns="0" anchor="t">
            <a:normAutofit fontScale="87716"/>
          </a:bodyPr>
          <a:lstStyle/>
          <a:p>
            <a:pPr algn="ctr">
              <a:lnSpc>
                <a:spcPct val="105000"/>
              </a:lnSpc>
            </a:pPr>
            <a:r>
              <a:rPr sz="1650" dirty="0">
                <a:solidFill>
                  <a:srgbClr val="111111"/>
                </a:solidFill>
                <a:latin typeface="Abadi" panose="020B0604020104020204" pitchFamily="34" charset="0"/>
              </a:rPr>
              <a:t>90% school • 85% eligible ELMP activities • 90% on time and prepared • required records complete.</a:t>
            </a:r>
          </a:p>
        </p:txBody>
      </p:sp>
      <p:pic>
        <p:nvPicPr>
          <p:cNvPr id="35" name="Picture 29"/>
          <p:cNvPicPr>
            <a:picLocks noChangeAspect="1"/>
          </p:cNvPicPr>
          <p:nvPr/>
        </p:nvPicPr>
        <p:blipFill>
          <a:blip r:embed="rId5"/>
          <a:stretch/>
        </p:blipFill>
        <p:spPr>
          <a:xfrm>
            <a:off x="9040585" y="2057400"/>
            <a:ext cx="1714500" cy="1714500"/>
          </a:xfrm>
          <a:prstGeom prst="rect">
            <a:avLst/>
          </a:prstGeom>
        </p:spPr>
      </p:pic>
      <p:sp>
        <p:nvSpPr>
          <p:cNvPr id="13" name="Rectangle 12">
            <a:extLst>
              <a:ext uri="{FF2B5EF4-FFF2-40B4-BE49-F238E27FC236}">
                <a16:creationId xmlns:a16="http://schemas.microsoft.com/office/drawing/2014/main" id="{05404111-1277-4A60-9E84-6DB21F4E536D}"/>
              </a:ext>
            </a:extLst>
          </p:cNvPr>
          <p:cNvSpPr>
            <a:spLocks noGrp="1"/>
          </p:cNvSpPr>
          <p:nvPr/>
        </p:nvSpPr>
        <p:spPr>
          <a:xfrm>
            <a:off x="8430985" y="3962400"/>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12 | COMMUNITY OUTREACH</a:t>
            </a:r>
          </a:p>
        </p:txBody>
      </p:sp>
      <p:sp>
        <p:nvSpPr>
          <p:cNvPr id="14" name="Rectangle 13">
            <a:extLst>
              <a:ext uri="{FF2B5EF4-FFF2-40B4-BE49-F238E27FC236}">
                <a16:creationId xmlns:a16="http://schemas.microsoft.com/office/drawing/2014/main" id="{5F5DCC9A-93BC-4B4A-BB26-486031A9F016}"/>
              </a:ext>
            </a:extLst>
          </p:cNvPr>
          <p:cNvSpPr>
            <a:spLocks noGrp="1"/>
          </p:cNvSpPr>
          <p:nvPr/>
        </p:nvSpPr>
        <p:spPr>
          <a:xfrm>
            <a:off x="8430985" y="4381500"/>
            <a:ext cx="2933700" cy="876300"/>
          </a:xfrm>
          <a:prstGeom prst="rect">
            <a:avLst/>
          </a:prstGeom>
          <a:noFill/>
          <a:ln w="0">
            <a:noFill/>
            <a:prstDash val="solid"/>
          </a:ln>
        </p:spPr>
        <p:txBody>
          <a:bodyPr wrap="square" lIns="0" tIns="0" rIns="0" bIns="0" anchor="t">
            <a:normAutofit fontScale="95216"/>
          </a:bodyPr>
          <a:lstStyle/>
          <a:p>
            <a:pPr algn="ctr">
              <a:lnSpc>
                <a:spcPct val="105000"/>
              </a:lnSpc>
            </a:pPr>
            <a:r>
              <a:rPr sz="1400" dirty="0">
                <a:solidFill>
                  <a:srgbClr val="111111"/>
                </a:solidFill>
                <a:latin typeface="Abadi" panose="020B0604020104020204" pitchFamily="34" charset="0"/>
              </a:rPr>
              <a:t>Approved fundraising or outreach role • professional representation • reflection • verified completion.</a:t>
            </a:r>
          </a:p>
        </p:txBody>
      </p:sp>
      <p:sp>
        <p:nvSpPr>
          <p:cNvPr id="15" name="Rectangle 14">
            <a:extLst>
              <a:ext uri="{FF2B5EF4-FFF2-40B4-BE49-F238E27FC236}">
                <a16:creationId xmlns:a16="http://schemas.microsoft.com/office/drawing/2014/main" id="{0E01774B-9ECB-438A-825F-4B8E6FF71DB3}"/>
              </a:ext>
            </a:extLst>
          </p:cNvPr>
          <p:cNvSpPr>
            <a:spLocks noGrp="1"/>
          </p:cNvSpPr>
          <p:nvPr/>
        </p:nvSpPr>
        <p:spPr>
          <a:xfrm>
            <a:off x="609600" y="5572125"/>
            <a:ext cx="10972800" cy="723900"/>
          </a:xfrm>
          <a:prstGeom prst="rect">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16" name="Rectangle 15">
            <a:extLst>
              <a:ext uri="{FF2B5EF4-FFF2-40B4-BE49-F238E27FC236}">
                <a16:creationId xmlns:a16="http://schemas.microsoft.com/office/drawing/2014/main" id="{6C05A1A0-CD7C-49B0-92BC-E7E7259911FD}"/>
              </a:ext>
            </a:extLst>
          </p:cNvPr>
          <p:cNvSpPr>
            <a:spLocks noGrp="1"/>
          </p:cNvSpPr>
          <p:nvPr/>
        </p:nvSpPr>
        <p:spPr>
          <a:xfrm>
            <a:off x="857250" y="5753100"/>
            <a:ext cx="10477500" cy="342900"/>
          </a:xfrm>
          <a:prstGeom prst="rect">
            <a:avLst/>
          </a:prstGeom>
          <a:noFill/>
          <a:ln w="0">
            <a:noFill/>
            <a:prstDash val="solid"/>
          </a:ln>
        </p:spPr>
        <p:txBody>
          <a:bodyPr wrap="square" lIns="0" tIns="0" rIns="0" bIns="0" anchor="ctr">
            <a:normAutofit/>
          </a:bodyPr>
          <a:lstStyle/>
          <a:p>
            <a:pPr algn="ctr">
              <a:lnSpc>
                <a:spcPct val="100000"/>
              </a:lnSpc>
              <a:buNone/>
              <a:defRPr sz="2100" b="1" i="0">
                <a:solidFill>
                  <a:srgbClr val="C89B2B"/>
                </a:solidFill>
                <a:latin typeface="Arial"/>
                <a:ea typeface="Arial"/>
                <a:cs typeface="Arial"/>
              </a:defRPr>
            </a:pPr>
            <a:r>
              <a:rPr sz="2100" b="1" i="0">
                <a:solidFill>
                  <a:srgbClr val="C89B2B"/>
                </a:solidFill>
                <a:latin typeface="Abadi" panose="020B0604020104020204" pitchFamily="34" charset="0"/>
                <a:ea typeface="Abadi"/>
                <a:cs typeface="Abadi"/>
              </a:rPr>
              <a:t>PERSEVERE  |  SHOW UP  |  REPRESENT WELL</a:t>
            </a:r>
          </a:p>
        </p:txBody>
      </p:sp>
      <p:sp>
        <p:nvSpPr>
          <p:cNvPr id="17" name="Rectangle 16">
            <a:extLst>
              <a:ext uri="{FF2B5EF4-FFF2-40B4-BE49-F238E27FC236}">
                <a16:creationId xmlns:a16="http://schemas.microsoft.com/office/drawing/2014/main" id="{53FD12F4-2CFC-47B3-922B-4876644A69EF}"/>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18" name="Rectangle 17">
            <a:extLst>
              <a:ext uri="{FF2B5EF4-FFF2-40B4-BE49-F238E27FC236}">
                <a16:creationId xmlns:a16="http://schemas.microsoft.com/office/drawing/2014/main" id="{F5CE8CBC-7472-45C2-A500-9AEC8326D806}"/>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25</a:t>
            </a:r>
          </a:p>
        </p:txBody>
      </p:sp>
      <p:pic>
        <p:nvPicPr>
          <p:cNvPr id="42" name="Picture 41"/>
          <p:cNvPicPr>
            <a:picLocks noChangeAspect="1"/>
          </p:cNvPicPr>
          <p:nvPr/>
        </p:nvPicPr>
        <p:blipFill>
          <a:blip r:embed="rId6"/>
          <a:stretch/>
        </p:blipFill>
        <p:spPr>
          <a:xfrm>
            <a:off x="1420585" y="2057400"/>
            <a:ext cx="1714500" cy="1714500"/>
          </a:xfrm>
          <a:prstGeom prst="rect">
            <a:avLst/>
          </a:prstGeom>
        </p:spPr>
      </p:pic>
      <p:pic>
        <p:nvPicPr>
          <p:cNvPr id="43" name="Picture 42"/>
          <p:cNvPicPr>
            <a:picLocks noChangeAspect="1"/>
          </p:cNvPicPr>
          <p:nvPr/>
        </p:nvPicPr>
        <p:blipFill>
          <a:blip r:embed="rId7"/>
          <a:stretch/>
        </p:blipFill>
        <p:spPr>
          <a:xfrm>
            <a:off x="5230585" y="2057400"/>
            <a:ext cx="1714500" cy="1714500"/>
          </a:xfrm>
          <a:prstGeom prst="rect">
            <a:avLst/>
          </a:prstGeom>
        </p:spPr>
      </p:pic>
      <p:pic>
        <p:nvPicPr>
          <p:cNvPr id="44" name="Picture 43"/>
          <p:cNvPicPr>
            <a:picLocks noChangeAspect="1"/>
          </p:cNvPicPr>
          <p:nvPr/>
        </p:nvPicPr>
        <p:blipFill>
          <a:blip r:embed="rId8"/>
          <a:stretch/>
        </p:blipFill>
        <p:spPr>
          <a:xfrm>
            <a:off x="9040585" y="2057400"/>
            <a:ext cx="1714500" cy="1714500"/>
          </a:xfrm>
          <a:prstGeom prst="rect">
            <a:avLst/>
          </a:prstGeom>
        </p:spPr>
      </p:pic>
      <p:pic>
        <p:nvPicPr>
          <p:cNvPr id="9" name="Image 0" descr="/mnt/data/strategic_plan_assets/elmp.png">
            <a:extLst>
              <a:ext uri="{FF2B5EF4-FFF2-40B4-BE49-F238E27FC236}">
                <a16:creationId xmlns:a16="http://schemas.microsoft.com/office/drawing/2014/main" id="{EBA8DD21-A519-3525-9DFE-04EBE05D17CE}"/>
              </a:ext>
            </a:extLst>
          </p:cNvPr>
          <p:cNvPicPr>
            <a:picLocks noChangeAspect="1"/>
          </p:cNvPicPr>
          <p:nvPr/>
        </p:nvPicPr>
        <p:blipFill>
          <a:blip r:embed="rId9"/>
          <a:stretch>
            <a:fillRect/>
          </a:stretch>
        </p:blipFill>
        <p:spPr>
          <a:xfrm>
            <a:off x="11038970" y="102218"/>
            <a:ext cx="1086860" cy="1086860"/>
          </a:xfrm>
          <a:prstGeom prst="rect">
            <a:avLst/>
          </a:prstGeom>
        </p:spPr>
      </p:pic>
    </p:spTree>
    <p:extLst>
      <p:ext uri="{BB962C8B-B14F-4D97-AF65-F5344CB8AC3E}">
        <p14:creationId xmlns:p14="http://schemas.microsoft.com/office/powerpoint/2010/main" val="489982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F116104-DF60-4648-BBF2-57F7844EE3D3}"/>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ELMP 2026-2027 OUTCOMES</a:t>
            </a:r>
          </a:p>
        </p:txBody>
      </p:sp>
      <p:sp>
        <p:nvSpPr>
          <p:cNvPr id="3" name="slide-6-title">
            <a:extLst>
              <a:ext uri="{FF2B5EF4-FFF2-40B4-BE49-F238E27FC236}">
                <a16:creationId xmlns:a16="http://schemas.microsoft.com/office/drawing/2014/main" id="{119E7983-9732-4F9F-A0C5-CD486CA26A8B}"/>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The plan measures evidence, action, and support</a:t>
            </a:r>
          </a:p>
        </p:txBody>
      </p:sp>
      <p:sp>
        <p:nvSpPr>
          <p:cNvPr id="4" name="Straight Connector 3">
            <a:extLst>
              <a:ext uri="{FF2B5EF4-FFF2-40B4-BE49-F238E27FC236}">
                <a16:creationId xmlns:a16="http://schemas.microsoft.com/office/drawing/2014/main" id="{05C69A02-1924-4F38-AEC4-8A9DD1A797C9}"/>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0C78AA37-3656-4FF2-86CB-E31C2E081CA6}"/>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Targets describe what Esquires will complete and how Program Staff will verify development during the year.</a:t>
            </a:r>
          </a:p>
        </p:txBody>
      </p:sp>
      <p:sp>
        <p:nvSpPr>
          <p:cNvPr id="6" name="Rectangle 5">
            <a:extLst>
              <a:ext uri="{FF2B5EF4-FFF2-40B4-BE49-F238E27FC236}">
                <a16:creationId xmlns:a16="http://schemas.microsoft.com/office/drawing/2014/main" id="{24FBA572-4894-4B16-B9E4-0451914D9551}"/>
              </a:ext>
            </a:extLst>
          </p:cNvPr>
          <p:cNvSpPr>
            <a:spLocks noGrp="1"/>
          </p:cNvSpPr>
          <p:nvPr/>
        </p:nvSpPr>
        <p:spPr>
          <a:xfrm>
            <a:off x="76200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lang="en-US" sz="5100" b="1" i="0" dirty="0">
                <a:solidFill>
                  <a:srgbClr val="8B6514"/>
                </a:solidFill>
                <a:latin typeface="Abadi" panose="020B0604020104020204" pitchFamily="34" charset="0"/>
                <a:ea typeface="Abadi"/>
                <a:cs typeface="Abadi"/>
              </a:rPr>
              <a:t>75</a:t>
            </a:r>
            <a:r>
              <a:rPr sz="5100" b="1" i="0" dirty="0">
                <a:solidFill>
                  <a:srgbClr val="8B6514"/>
                </a:solidFill>
                <a:latin typeface="Abadi" panose="020B0604020104020204" pitchFamily="34" charset="0"/>
                <a:ea typeface="Abadi"/>
                <a:cs typeface="Abadi"/>
              </a:rPr>
              <a:t>%</a:t>
            </a:r>
          </a:p>
        </p:txBody>
      </p:sp>
      <p:sp>
        <p:nvSpPr>
          <p:cNvPr id="7" name="Rectangle 6">
            <a:extLst>
              <a:ext uri="{FF2B5EF4-FFF2-40B4-BE49-F238E27FC236}">
                <a16:creationId xmlns:a16="http://schemas.microsoft.com/office/drawing/2014/main" id="{1B44E60E-4687-4C0E-94EF-F03EF49735EB}"/>
              </a:ext>
            </a:extLst>
          </p:cNvPr>
          <p:cNvSpPr>
            <a:spLocks noGrp="1"/>
          </p:cNvSpPr>
          <p:nvPr/>
        </p:nvSpPr>
        <p:spPr>
          <a:xfrm>
            <a:off x="762000" y="2771775"/>
            <a:ext cx="2857500" cy="495300"/>
          </a:xfrm>
          <a:prstGeom prst="rect">
            <a:avLst/>
          </a:prstGeom>
          <a:noFill/>
          <a:ln w="0">
            <a:noFill/>
            <a:prstDash val="solid"/>
          </a:ln>
        </p:spPr>
        <p:txBody>
          <a:bodyPr wrap="square" lIns="0" tIns="0" rIns="0" bIns="0" anchor="t">
            <a:normAutofit fontScale="97769"/>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COMPLETE A LIFE PLAN + 4 VERIFIED EVIDENCE ENTRIES</a:t>
            </a:r>
          </a:p>
        </p:txBody>
      </p:sp>
      <p:sp>
        <p:nvSpPr>
          <p:cNvPr id="8" name="Rectangle 7">
            <a:extLst>
              <a:ext uri="{FF2B5EF4-FFF2-40B4-BE49-F238E27FC236}">
                <a16:creationId xmlns:a16="http://schemas.microsoft.com/office/drawing/2014/main" id="{5EF0B051-2605-477B-BEB8-3A5A9B814223}"/>
              </a:ext>
            </a:extLst>
          </p:cNvPr>
          <p:cNvSpPr>
            <a:spLocks noGrp="1"/>
          </p:cNvSpPr>
          <p:nvPr/>
        </p:nvSpPr>
        <p:spPr>
          <a:xfrm>
            <a:off x="428625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i="0">
                <a:solidFill>
                  <a:srgbClr val="8B6514"/>
                </a:solidFill>
                <a:latin typeface="Abadi" panose="020B0604020104020204" pitchFamily="34" charset="0"/>
                <a:ea typeface="Abadi"/>
                <a:cs typeface="Abadi"/>
              </a:rPr>
              <a:t>60%</a:t>
            </a:r>
          </a:p>
        </p:txBody>
      </p:sp>
      <p:sp>
        <p:nvSpPr>
          <p:cNvPr id="9" name="Rectangle 8">
            <a:extLst>
              <a:ext uri="{FF2B5EF4-FFF2-40B4-BE49-F238E27FC236}">
                <a16:creationId xmlns:a16="http://schemas.microsoft.com/office/drawing/2014/main" id="{6090B21B-0B89-4BD0-9DDD-A564F801CBA8}"/>
              </a:ext>
            </a:extLst>
          </p:cNvPr>
          <p:cNvSpPr>
            <a:spLocks noGrp="1"/>
          </p:cNvSpPr>
          <p:nvPr/>
        </p:nvSpPr>
        <p:spPr>
          <a:xfrm>
            <a:off x="4286250" y="2771775"/>
            <a:ext cx="2857500" cy="495300"/>
          </a:xfrm>
          <a:prstGeom prst="rect">
            <a:avLst/>
          </a:prstGeom>
          <a:noFill/>
          <a:ln w="0">
            <a:noFill/>
            <a:prstDash val="solid"/>
          </a:ln>
        </p:spPr>
        <p:txBody>
          <a:bodyPr wrap="square" lIns="0" tIns="0" rIns="0" bIns="0" anchor="t">
            <a:normAutofit fontScale="94998"/>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EARN AT LEAST ONE APPROVED ACHIEVEMENT BADGE</a:t>
            </a:r>
          </a:p>
        </p:txBody>
      </p:sp>
      <p:sp>
        <p:nvSpPr>
          <p:cNvPr id="10" name="Rectangle 9">
            <a:extLst>
              <a:ext uri="{FF2B5EF4-FFF2-40B4-BE49-F238E27FC236}">
                <a16:creationId xmlns:a16="http://schemas.microsoft.com/office/drawing/2014/main" id="{27B99DD3-EFD2-4A91-9BCB-CAE0D9506FCC}"/>
              </a:ext>
            </a:extLst>
          </p:cNvPr>
          <p:cNvSpPr>
            <a:spLocks noGrp="1"/>
          </p:cNvSpPr>
          <p:nvPr/>
        </p:nvSpPr>
        <p:spPr>
          <a:xfrm>
            <a:off x="781050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i="0">
                <a:solidFill>
                  <a:srgbClr val="8B6514"/>
                </a:solidFill>
                <a:latin typeface="Abadi" panose="020B0604020104020204" pitchFamily="34" charset="0"/>
                <a:ea typeface="Abadi"/>
                <a:cs typeface="Abadi"/>
              </a:rPr>
              <a:t>100%</a:t>
            </a:r>
          </a:p>
        </p:txBody>
      </p:sp>
      <p:sp>
        <p:nvSpPr>
          <p:cNvPr id="11" name="Rectangle 10">
            <a:extLst>
              <a:ext uri="{FF2B5EF4-FFF2-40B4-BE49-F238E27FC236}">
                <a16:creationId xmlns:a16="http://schemas.microsoft.com/office/drawing/2014/main" id="{6F133700-6AF9-4E75-9649-EB03B06279F4}"/>
              </a:ext>
            </a:extLst>
          </p:cNvPr>
          <p:cNvSpPr>
            <a:spLocks noGrp="1"/>
          </p:cNvSpPr>
          <p:nvPr/>
        </p:nvSpPr>
        <p:spPr>
          <a:xfrm>
            <a:off x="7810500" y="2771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RECEIVE A YEAR-END PROGRESS REVIEW</a:t>
            </a:r>
          </a:p>
        </p:txBody>
      </p:sp>
      <p:sp>
        <p:nvSpPr>
          <p:cNvPr id="12" name="Straight Connector 11">
            <a:extLst>
              <a:ext uri="{FF2B5EF4-FFF2-40B4-BE49-F238E27FC236}">
                <a16:creationId xmlns:a16="http://schemas.microsoft.com/office/drawing/2014/main" id="{20AA6842-D96F-45BF-8309-70F043AFF59B}"/>
              </a:ext>
            </a:extLst>
          </p:cNvPr>
          <p:cNvSpPr>
            <a:spLocks noGrp="1"/>
          </p:cNvSpPr>
          <p:nvPr/>
        </p:nvSpPr>
        <p:spPr>
          <a:xfrm>
            <a:off x="609600" y="3810000"/>
            <a:ext cx="10972800"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13" name="Rectangle 12">
            <a:extLst>
              <a:ext uri="{FF2B5EF4-FFF2-40B4-BE49-F238E27FC236}">
                <a16:creationId xmlns:a16="http://schemas.microsoft.com/office/drawing/2014/main" id="{14B04941-7ACC-4673-AD96-251C8FCB485D}"/>
              </a:ext>
            </a:extLst>
          </p:cNvPr>
          <p:cNvSpPr>
            <a:spLocks noGrp="1"/>
          </p:cNvSpPr>
          <p:nvPr/>
        </p:nvSpPr>
        <p:spPr>
          <a:xfrm>
            <a:off x="685800" y="409575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APPLIED LEADERSHIP</a:t>
            </a:r>
          </a:p>
        </p:txBody>
      </p:sp>
      <p:sp>
        <p:nvSpPr>
          <p:cNvPr id="14" name="Rectangle 13">
            <a:extLst>
              <a:ext uri="{FF2B5EF4-FFF2-40B4-BE49-F238E27FC236}">
                <a16:creationId xmlns:a16="http://schemas.microsoft.com/office/drawing/2014/main" id="{40D10F31-6311-4686-953B-684258CDD0B0}"/>
              </a:ext>
            </a:extLst>
          </p:cNvPr>
          <p:cNvSpPr>
            <a:spLocks noGrp="1"/>
          </p:cNvSpPr>
          <p:nvPr/>
        </p:nvSpPr>
        <p:spPr>
          <a:xfrm>
            <a:off x="685800" y="4514850"/>
            <a:ext cx="4953000" cy="990600"/>
          </a:xfrm>
          <a:prstGeom prst="rect">
            <a:avLst/>
          </a:prstGeom>
          <a:noFill/>
          <a:ln w="0">
            <a:noFill/>
            <a:prstDash val="solid"/>
          </a:ln>
        </p:spPr>
        <p:txBody>
          <a:bodyPr wrap="square" lIns="0" tIns="0" rIns="0" bIns="0" anchor="t">
            <a:normAutofit fontScale="98232"/>
          </a:bodyPr>
          <a:lstStyle/>
          <a:p>
            <a:pPr marL="22" indent="-12" algn="l">
              <a:lnSpc>
                <a:spcPct val="100000"/>
              </a:lnSpc>
              <a:spcAft>
                <a:spcPts val="10"/>
              </a:spcAft>
              <a:buNone/>
              <a:defRPr sz="1650">
                <a:solidFill>
                  <a:srgbClr val="111111"/>
                </a:solidFill>
                <a:latin typeface="Arial"/>
                <a:ea typeface="Arial"/>
                <a:cs typeface="Arial"/>
              </a:defRPr>
            </a:pPr>
            <a:r>
              <a:rPr sz="1650">
                <a:solidFill>
                  <a:srgbClr val="111111"/>
                </a:solidFill>
                <a:latin typeface="Abadi" panose="020B0604020104020204" pitchFamily="34" charset="0"/>
                <a:ea typeface="Abadi"/>
                <a:cs typeface="Abadi"/>
              </a:rPr>
              <a:t>75% complete one Caring &amp; Sharing service experience and one Empower civic experience</a:t>
            </a:r>
          </a:p>
          <a:p>
            <a:pPr marL="22" indent="-12" algn="l">
              <a:lnSpc>
                <a:spcPct val="100000"/>
              </a:lnSpc>
              <a:spcAft>
                <a:spcPts val="10"/>
              </a:spcAft>
              <a:buNone/>
              <a:defRPr sz="1650">
                <a:solidFill>
                  <a:srgbClr val="111111"/>
                </a:solidFill>
                <a:latin typeface="Arial"/>
                <a:ea typeface="Arial"/>
                <a:cs typeface="Arial"/>
              </a:defRPr>
            </a:pPr>
            <a:r>
              <a:rPr sz="1650">
                <a:solidFill>
                  <a:srgbClr val="111111"/>
                </a:solidFill>
                <a:latin typeface="Abadi" panose="020B0604020104020204" pitchFamily="34" charset="0"/>
                <a:ea typeface="Abadi"/>
                <a:cs typeface="Abadi"/>
              </a:rPr>
              <a:t>80% complete at least one college or career exposure activity</a:t>
            </a:r>
          </a:p>
        </p:txBody>
      </p:sp>
      <p:sp>
        <p:nvSpPr>
          <p:cNvPr id="15" name="Rectangle 14">
            <a:extLst>
              <a:ext uri="{FF2B5EF4-FFF2-40B4-BE49-F238E27FC236}">
                <a16:creationId xmlns:a16="http://schemas.microsoft.com/office/drawing/2014/main" id="{28B81CCE-9B91-4FD3-858C-DF320408446A}"/>
              </a:ext>
            </a:extLst>
          </p:cNvPr>
          <p:cNvSpPr>
            <a:spLocks noGrp="1"/>
          </p:cNvSpPr>
          <p:nvPr/>
        </p:nvSpPr>
        <p:spPr>
          <a:xfrm>
            <a:off x="6238875" y="409575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APRIL CIVIC EVIDENCE</a:t>
            </a:r>
          </a:p>
        </p:txBody>
      </p:sp>
      <p:sp>
        <p:nvSpPr>
          <p:cNvPr id="16" name="Rectangle 15">
            <a:extLst>
              <a:ext uri="{FF2B5EF4-FFF2-40B4-BE49-F238E27FC236}">
                <a16:creationId xmlns:a16="http://schemas.microsoft.com/office/drawing/2014/main" id="{E7D410D9-64BF-4C87-869A-A6C0E06E9DA1}"/>
              </a:ext>
            </a:extLst>
          </p:cNvPr>
          <p:cNvSpPr>
            <a:spLocks noGrp="1"/>
          </p:cNvSpPr>
          <p:nvPr/>
        </p:nvSpPr>
        <p:spPr>
          <a:xfrm>
            <a:off x="6238875" y="4514850"/>
            <a:ext cx="5000625" cy="990600"/>
          </a:xfrm>
          <a:prstGeom prst="rect">
            <a:avLst/>
          </a:prstGeom>
          <a:noFill/>
          <a:ln w="0">
            <a:noFill/>
            <a:prstDash val="solid"/>
          </a:ln>
        </p:spPr>
        <p:txBody>
          <a:bodyPr wrap="square" lIns="0" tIns="0" rIns="0" bIns="0" anchor="t">
            <a:normAutofit fontScale="98232"/>
          </a:bodyPr>
          <a:lstStyle/>
          <a:p>
            <a:pPr marL="22" indent="-12" algn="l">
              <a:lnSpc>
                <a:spcPct val="100000"/>
              </a:lnSpc>
              <a:spcAft>
                <a:spcPts val="10"/>
              </a:spcAft>
              <a:buNone/>
              <a:defRPr sz="1650">
                <a:solidFill>
                  <a:srgbClr val="111111"/>
                </a:solidFill>
                <a:latin typeface="Arial"/>
                <a:ea typeface="Arial"/>
                <a:cs typeface="Arial"/>
              </a:defRPr>
            </a:pPr>
            <a:r>
              <a:rPr sz="1650">
                <a:solidFill>
                  <a:srgbClr val="111111"/>
                </a:solidFill>
                <a:latin typeface="Abadi" panose="020B0604020104020204" pitchFamily="34" charset="0"/>
                <a:ea typeface="Abadi"/>
                <a:cs typeface="Abadi"/>
              </a:rPr>
              <a:t>25 Esquires attend the fourth-Saturday Youth Town Hall</a:t>
            </a:r>
          </a:p>
          <a:p>
            <a:pPr marL="22" indent="-12" algn="l">
              <a:lnSpc>
                <a:spcPct val="100000"/>
              </a:lnSpc>
              <a:spcAft>
                <a:spcPts val="10"/>
              </a:spcAft>
              <a:buNone/>
              <a:defRPr sz="1650">
                <a:solidFill>
                  <a:srgbClr val="111111"/>
                </a:solidFill>
                <a:latin typeface="Arial"/>
                <a:ea typeface="Arial"/>
                <a:cs typeface="Arial"/>
              </a:defRPr>
            </a:pPr>
            <a:r>
              <a:rPr sz="1650">
                <a:solidFill>
                  <a:srgbClr val="111111"/>
                </a:solidFill>
                <a:latin typeface="Abadi" panose="020B0604020104020204" pitchFamily="34" charset="0"/>
                <a:ea typeface="Abadi"/>
                <a:cs typeface="Abadi"/>
              </a:rPr>
              <a:t>20 complete a community decision brief or documented civic action</a:t>
            </a:r>
          </a:p>
        </p:txBody>
      </p:sp>
      <p:sp>
        <p:nvSpPr>
          <p:cNvPr id="17" name="Rectangle 16">
            <a:extLst>
              <a:ext uri="{FF2B5EF4-FFF2-40B4-BE49-F238E27FC236}">
                <a16:creationId xmlns:a16="http://schemas.microsoft.com/office/drawing/2014/main" id="{236F8B5D-5E43-40CA-B133-6CDED5590E8E}"/>
              </a:ext>
            </a:extLst>
          </p:cNvPr>
          <p:cNvSpPr>
            <a:spLocks noGrp="1"/>
          </p:cNvSpPr>
          <p:nvPr/>
        </p:nvSpPr>
        <p:spPr>
          <a:xfrm>
            <a:off x="609600" y="5762625"/>
            <a:ext cx="10972800" cy="495300"/>
          </a:xfrm>
          <a:prstGeom prst="rect">
            <a:avLst/>
          </a:prstGeom>
          <a:solidFill>
            <a:srgbClr val="F4F1EA"/>
          </a:solidFill>
          <a:ln w="9525">
            <a:solidFill>
              <a:srgbClr val="C89B2B"/>
            </a:solidFill>
            <a:prstDash val="solid"/>
          </a:ln>
        </p:spPr>
        <p:txBody>
          <a:bodyPr/>
          <a:lstStyle/>
          <a:p>
            <a:endParaRPr>
              <a:latin typeface="Abadi" panose="020B0604020104020204" pitchFamily="34" charset="0"/>
            </a:endParaRPr>
          </a:p>
        </p:txBody>
      </p:sp>
      <p:sp>
        <p:nvSpPr>
          <p:cNvPr id="18" name="Rectangle 17">
            <a:extLst>
              <a:ext uri="{FF2B5EF4-FFF2-40B4-BE49-F238E27FC236}">
                <a16:creationId xmlns:a16="http://schemas.microsoft.com/office/drawing/2014/main" id="{93C5D7FE-FA3B-49E9-81A0-4B7BC5905261}"/>
              </a:ext>
            </a:extLst>
          </p:cNvPr>
          <p:cNvSpPr>
            <a:spLocks noGrp="1"/>
          </p:cNvSpPr>
          <p:nvPr/>
        </p:nvSpPr>
        <p:spPr>
          <a:xfrm>
            <a:off x="819150" y="5867400"/>
            <a:ext cx="10534650" cy="304800"/>
          </a:xfrm>
          <a:prstGeom prst="rect">
            <a:avLst/>
          </a:prstGeom>
          <a:noFill/>
          <a:ln w="0">
            <a:noFill/>
            <a:prstDash val="solid"/>
          </a:ln>
        </p:spPr>
        <p:txBody>
          <a:bodyPr wrap="square" lIns="0" tIns="0" rIns="0" bIns="0" anchor="t">
            <a:normAutofit fontScale="85269"/>
          </a:bodyPr>
          <a:lstStyle/>
          <a:p>
            <a:pPr algn="ctr">
              <a:lnSpc>
                <a:spcPct val="100000"/>
              </a:lnSpc>
              <a:buNone/>
              <a:defRPr sz="1575" b="1" i="0">
                <a:solidFill>
                  <a:srgbClr val="111111"/>
                </a:solidFill>
                <a:latin typeface="Arial"/>
                <a:ea typeface="Arial"/>
                <a:cs typeface="Arial"/>
              </a:defRPr>
            </a:pPr>
            <a:r>
              <a:rPr sz="1575" b="1" i="0">
                <a:solidFill>
                  <a:srgbClr val="111111"/>
                </a:solidFill>
                <a:latin typeface="Abadi" panose="020B0604020104020204" pitchFamily="34" charset="0"/>
                <a:ea typeface="Abadi"/>
                <a:cs typeface="Abadi"/>
              </a:rPr>
              <a:t>Academic support: acknowledge every approved tutoring request within 5 business days and document the referral and outcome.</a:t>
            </a:r>
          </a:p>
        </p:txBody>
      </p:sp>
      <p:sp>
        <p:nvSpPr>
          <p:cNvPr id="19" name="Rectangle 18">
            <a:extLst>
              <a:ext uri="{FF2B5EF4-FFF2-40B4-BE49-F238E27FC236}">
                <a16:creationId xmlns:a16="http://schemas.microsoft.com/office/drawing/2014/main" id="{CF8F426D-071D-45E3-9A0B-E76AD65D436D}"/>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0" name="Rectangle 19">
            <a:extLst>
              <a:ext uri="{FF2B5EF4-FFF2-40B4-BE49-F238E27FC236}">
                <a16:creationId xmlns:a16="http://schemas.microsoft.com/office/drawing/2014/main" id="{6EF8A7DC-C595-468E-8F0B-C70FA591E98F}"/>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26</a:t>
            </a:r>
          </a:p>
        </p:txBody>
      </p:sp>
      <p:pic>
        <p:nvPicPr>
          <p:cNvPr id="22" name="Image 0" descr="/mnt/data/strategic_plan_assets/elmp.png">
            <a:extLst>
              <a:ext uri="{FF2B5EF4-FFF2-40B4-BE49-F238E27FC236}">
                <a16:creationId xmlns:a16="http://schemas.microsoft.com/office/drawing/2014/main" id="{CFCC2299-375C-7992-0AED-E8E88555F72A}"/>
              </a:ext>
            </a:extLst>
          </p:cNvPr>
          <p:cNvPicPr>
            <a:picLocks noChangeAspect="1"/>
          </p:cNvPicPr>
          <p:nvPr/>
        </p:nvPicPr>
        <p:blipFill>
          <a:blip r:embed="rId3"/>
          <a:stretch>
            <a:fillRect/>
          </a:stretch>
        </p:blipFill>
        <p:spPr>
          <a:xfrm>
            <a:off x="11038970" y="102218"/>
            <a:ext cx="1086860" cy="1086860"/>
          </a:xfrm>
          <a:prstGeom prst="rect">
            <a:avLst/>
          </a:prstGeom>
        </p:spPr>
      </p:pic>
    </p:spTree>
    <p:extLst>
      <p:ext uri="{BB962C8B-B14F-4D97-AF65-F5344CB8AC3E}">
        <p14:creationId xmlns:p14="http://schemas.microsoft.com/office/powerpoint/2010/main" val="543881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1308407-8538-4852-81B5-76FA30AF27D2}"/>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200" b="1" i="0">
                <a:solidFill>
                  <a:srgbClr val="8B6514"/>
                </a:solidFill>
                <a:latin typeface="Arial"/>
                <a:ea typeface="Arial"/>
                <a:cs typeface="Arial"/>
              </a:defRPr>
            </a:pPr>
            <a:r>
              <a:rPr kumimoji="0" sz="1200" b="1" i="0" u="none" strike="noStrike" kern="1200" cap="none" spc="0" normalizeH="0" baseline="0" noProof="0">
                <a:ln>
                  <a:noFill/>
                </a:ln>
                <a:solidFill>
                  <a:srgbClr val="8B6514"/>
                </a:solidFill>
                <a:effectLst/>
                <a:uLnTx/>
                <a:uFillTx/>
                <a:latin typeface="Abadi" panose="020B0604020104020204" pitchFamily="34" charset="0"/>
                <a:ea typeface="Abadi"/>
                <a:cs typeface="Abadi"/>
              </a:rPr>
              <a:t>PILLAR 2 | STRENGTHEN FAMILIES</a:t>
            </a:r>
          </a:p>
        </p:txBody>
      </p:sp>
      <p:sp>
        <p:nvSpPr>
          <p:cNvPr id="3" name="slide-5-title">
            <a:extLst>
              <a:ext uri="{FF2B5EF4-FFF2-40B4-BE49-F238E27FC236}">
                <a16:creationId xmlns:a16="http://schemas.microsoft.com/office/drawing/2014/main" id="{352E7941-AB28-4832-B244-7B9A6401FDF5}"/>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fontScale="60559" lnSpcReduction="20000"/>
          </a:bodyPr>
          <a:lstStyle/>
          <a:p>
            <a:pPr marL="0" marR="0" lvl="0" indent="0" algn="l" defTabSz="914400" eaLnBrk="1" fontAlgn="auto" latinLnBrk="0" hangingPunct="1">
              <a:lnSpc>
                <a:spcPct val="100000"/>
              </a:lnSpc>
              <a:spcBef>
                <a:spcPts val="0"/>
              </a:spcBef>
              <a:spcAft>
                <a:spcPts val="0"/>
              </a:spcAft>
              <a:buClrTx/>
              <a:buSzTx/>
              <a:buFontTx/>
              <a:buNone/>
              <a:tabLst/>
              <a:defRPr sz="3600" b="1" i="0">
                <a:solidFill>
                  <a:srgbClr val="111111"/>
                </a:solidFill>
                <a:latin typeface="Arial"/>
                <a:ea typeface="Arial"/>
                <a:cs typeface="Arial"/>
              </a:defRPr>
            </a:pPr>
            <a:r>
              <a:rPr kumimoji="0" lang="en-US" sz="3600" b="1"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Dr. Thomas A. Bass </a:t>
            </a:r>
            <a:r>
              <a:rPr kumimoji="0" sz="3600" b="1"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Caring &amp; Sharing </a:t>
            </a:r>
            <a:r>
              <a:rPr kumimoji="0" lang="en-US" sz="3600" b="1"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Food Basket Delivery Program </a:t>
            </a:r>
            <a:r>
              <a:rPr kumimoji="0" sz="3600" b="1"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turns compassion into organized care</a:t>
            </a:r>
          </a:p>
        </p:txBody>
      </p:sp>
      <p:sp>
        <p:nvSpPr>
          <p:cNvPr id="4" name="Straight Connector 3">
            <a:extLst>
              <a:ext uri="{FF2B5EF4-FFF2-40B4-BE49-F238E27FC236}">
                <a16:creationId xmlns:a16="http://schemas.microsoft.com/office/drawing/2014/main" id="{E0D3A6E3-6AA4-4BFD-941F-836AD586137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5" name="Rectangle 4">
            <a:extLst>
              <a:ext uri="{FF2B5EF4-FFF2-40B4-BE49-F238E27FC236}">
                <a16:creationId xmlns:a16="http://schemas.microsoft.com/office/drawing/2014/main" id="{BFE9F810-9710-4C0A-9F87-434D9DD8556F}"/>
              </a:ext>
            </a:extLst>
          </p:cNvPr>
          <p:cNvSpPr>
            <a:spLocks noGrp="1"/>
          </p:cNvSpPr>
          <p:nvPr/>
        </p:nvSpPr>
        <p:spPr>
          <a:xfrm>
            <a:off x="609600" y="1435608"/>
            <a:ext cx="10972800" cy="640080"/>
          </a:xfrm>
          <a:prstGeom prst="rect">
            <a:avLst/>
          </a:prstGeom>
          <a:noFill/>
          <a:ln w="0">
            <a:noFill/>
            <a:prstDash val="solid"/>
          </a:ln>
        </p:spPr>
        <p:txBody>
          <a:bodyPr wrap="square" lIns="0" tIns="0" rIns="0" bIns="0" anchor="t">
            <a:normAutofit fontScale="97943"/>
          </a:bodyPr>
          <a:lstStyle/>
          <a:p>
            <a:pPr marL="0" marR="0" lvl="0" indent="0" algn="l" defTabSz="914400" eaLnBrk="1" fontAlgn="auto" latinLnBrk="0" hangingPunct="1">
              <a:lnSpc>
                <a:spcPct val="100000"/>
              </a:lnSpc>
              <a:spcBef>
                <a:spcPts val="0"/>
              </a:spcBef>
              <a:spcAft>
                <a:spcPts val="0"/>
              </a:spcAft>
              <a:buClrTx/>
              <a:buSzTx/>
              <a:buFontTx/>
              <a:buNone/>
              <a:tabLst/>
              <a:defRPr sz="1650" b="0" i="0">
                <a:solidFill>
                  <a:srgbClr val="666666"/>
                </a:solidFill>
                <a:latin typeface="Arial"/>
                <a:ea typeface="Arial"/>
                <a:cs typeface="Arial"/>
              </a:defRPr>
            </a:pPr>
            <a:r>
              <a:rPr kumimoji="0" sz="1650" b="0" i="0" u="none" strike="noStrike" kern="1200" cap="none" spc="0" normalizeH="0" baseline="0" noProof="0" dirty="0">
                <a:ln>
                  <a:noFill/>
                </a:ln>
                <a:solidFill>
                  <a:srgbClr val="666666"/>
                </a:solidFill>
                <a:effectLst/>
                <a:uLnTx/>
                <a:uFillTx/>
                <a:latin typeface="Abadi" panose="020B0604020104020204" pitchFamily="34" charset="0"/>
                <a:cs typeface="Arial"/>
              </a:rPr>
              <a:t>Since 1987, the men of Theta Zeta Lambda</a:t>
            </a:r>
            <a:r>
              <a:rPr kumimoji="0" lang="en-US" sz="1650" b="0" i="0" u="none" strike="noStrike" kern="1200" cap="none" spc="0" normalizeH="0" baseline="0" noProof="0" dirty="0">
                <a:ln>
                  <a:noFill/>
                </a:ln>
                <a:solidFill>
                  <a:srgbClr val="666666"/>
                </a:solidFill>
                <a:effectLst/>
                <a:uLnTx/>
                <a:uFillTx/>
                <a:latin typeface="Abadi" panose="020B0604020104020204" pitchFamily="34" charset="0"/>
                <a:cs typeface="Arial"/>
              </a:rPr>
              <a:t> </a:t>
            </a:r>
            <a:r>
              <a:rPr kumimoji="0" sz="1650" b="0" i="0" u="none" strike="noStrike" kern="1200" cap="none" spc="0" normalizeH="0" baseline="0" noProof="0" dirty="0">
                <a:ln>
                  <a:noFill/>
                </a:ln>
                <a:solidFill>
                  <a:srgbClr val="666666"/>
                </a:solidFill>
                <a:effectLst/>
                <a:uLnTx/>
                <a:uFillTx/>
                <a:latin typeface="Abadi" panose="020B0604020104020204" pitchFamily="34" charset="0"/>
                <a:cs typeface="Arial"/>
              </a:rPr>
              <a:t>Chapter</a:t>
            </a:r>
            <a:r>
              <a:rPr kumimoji="0" lang="en-US" sz="1650" b="0" i="0" u="none" strike="noStrike" kern="1200" cap="none" spc="0" normalizeH="0" baseline="0" noProof="0" dirty="0">
                <a:ln>
                  <a:noFill/>
                </a:ln>
                <a:solidFill>
                  <a:srgbClr val="666666"/>
                </a:solidFill>
                <a:effectLst/>
                <a:uLnTx/>
                <a:uFillTx/>
                <a:latin typeface="Abadi" panose="020B0604020104020204" pitchFamily="34" charset="0"/>
                <a:cs typeface="Arial"/>
              </a:rPr>
              <a:t> </a:t>
            </a:r>
            <a:r>
              <a:rPr kumimoji="0" sz="1650" b="0" i="0" u="none" strike="noStrike" kern="1200" cap="none" spc="0" normalizeH="0" baseline="0" noProof="0" dirty="0">
                <a:ln>
                  <a:noFill/>
                </a:ln>
                <a:solidFill>
                  <a:srgbClr val="666666"/>
                </a:solidFill>
                <a:effectLst/>
                <a:uLnTx/>
                <a:uFillTx/>
                <a:latin typeface="Abadi" panose="020B0604020104020204" pitchFamily="34" charset="0"/>
                <a:cs typeface="Arial"/>
              </a:rPr>
              <a:t>have supported families across Washtenaw and Western Wayne County through the Brother Dr. Thomas A. Bass Caring &amp; Sharing Program.</a:t>
            </a:r>
          </a:p>
        </p:txBody>
      </p:sp>
      <p:sp>
        <p:nvSpPr>
          <p:cNvPr id="6" name="Rectangle 5">
            <a:extLst>
              <a:ext uri="{FF2B5EF4-FFF2-40B4-BE49-F238E27FC236}">
                <a16:creationId xmlns:a16="http://schemas.microsoft.com/office/drawing/2014/main" id="{7A0C0F49-E261-4803-9D89-1A3B1457B4B5}"/>
              </a:ext>
            </a:extLst>
          </p:cNvPr>
          <p:cNvSpPr>
            <a:spLocks noGrp="1"/>
          </p:cNvSpPr>
          <p:nvPr/>
        </p:nvSpPr>
        <p:spPr>
          <a:xfrm>
            <a:off x="666750" y="2027462"/>
            <a:ext cx="2857500" cy="1238250"/>
          </a:xfrm>
          <a:prstGeom prst="rect">
            <a:avLst/>
          </a:prstGeom>
          <a:noFill/>
          <a:ln w="0">
            <a:noFill/>
            <a:prstDash val="solid"/>
          </a:ln>
        </p:spPr>
        <p:txBody>
          <a:bodyPr wrap="square" lIns="0" tIns="0" rIns="0" bIns="0" anchor="ctr">
            <a:normAutofit fontScale="99308"/>
          </a:bodyPr>
          <a:lstStyle/>
          <a:p>
            <a:pPr marL="0" marR="0" lvl="0" indent="0" algn="ctr" defTabSz="914400" eaLnBrk="1" fontAlgn="auto" latinLnBrk="0" hangingPunct="1">
              <a:lnSpc>
                <a:spcPct val="100000"/>
              </a:lnSpc>
              <a:spcBef>
                <a:spcPts val="0"/>
              </a:spcBef>
              <a:spcAft>
                <a:spcPts val="0"/>
              </a:spcAft>
              <a:buClrTx/>
              <a:buSzTx/>
              <a:buFontTx/>
              <a:buNone/>
              <a:tabLst/>
              <a:defRPr sz="8850" b="1" i="0">
                <a:solidFill>
                  <a:srgbClr val="8B6514"/>
                </a:solidFill>
                <a:latin typeface="Arial"/>
                <a:ea typeface="Arial"/>
                <a:cs typeface="Arial"/>
              </a:defRPr>
            </a:pPr>
            <a:r>
              <a:rPr kumimoji="0" sz="6000" b="1" i="0" u="none" strike="noStrike" kern="1200" cap="none" spc="0" normalizeH="0" baseline="0" noProof="0" dirty="0">
                <a:ln>
                  <a:noFill/>
                </a:ln>
                <a:solidFill>
                  <a:srgbClr val="8B6514"/>
                </a:solidFill>
                <a:effectLst/>
                <a:uLnTx/>
                <a:uFillTx/>
                <a:latin typeface="Abadi" panose="020B0604020104020204" pitchFamily="34" charset="0"/>
                <a:ea typeface="Abadi"/>
                <a:cs typeface="Abadi"/>
              </a:rPr>
              <a:t>1987</a:t>
            </a:r>
          </a:p>
        </p:txBody>
      </p:sp>
      <p:sp>
        <p:nvSpPr>
          <p:cNvPr id="7" name="Rectangle 6">
            <a:extLst>
              <a:ext uri="{FF2B5EF4-FFF2-40B4-BE49-F238E27FC236}">
                <a16:creationId xmlns:a16="http://schemas.microsoft.com/office/drawing/2014/main" id="{8293F198-F199-4449-AE72-BF95390750D5}"/>
              </a:ext>
            </a:extLst>
          </p:cNvPr>
          <p:cNvSpPr>
            <a:spLocks noGrp="1"/>
          </p:cNvSpPr>
          <p:nvPr/>
        </p:nvSpPr>
        <p:spPr>
          <a:xfrm>
            <a:off x="904875" y="3110264"/>
            <a:ext cx="2381250" cy="566928"/>
          </a:xfrm>
          <a:prstGeom prst="rect">
            <a:avLst/>
          </a:prstGeom>
          <a:noFill/>
          <a:ln w="0">
            <a:noFill/>
            <a:prstDash val="solid"/>
          </a:ln>
        </p:spPr>
        <p:txBody>
          <a:bodyPr wrap="square" lIns="0" tIns="0" rIns="0" bIns="0" anchor="t">
            <a:normAutofit fontScale="90506" lnSpcReduction="10000"/>
          </a:bodyPr>
          <a:lstStyle/>
          <a:p>
            <a:pPr marL="0" marR="0" lvl="0" indent="0" algn="ctr" defTabSz="914400" eaLnBrk="1" fontAlgn="auto" latinLnBrk="0" hangingPunct="1">
              <a:lnSpc>
                <a:spcPct val="100000"/>
              </a:lnSpc>
              <a:spcBef>
                <a:spcPts val="0"/>
              </a:spcBef>
              <a:spcAft>
                <a:spcPts val="0"/>
              </a:spcAft>
              <a:buClrTx/>
              <a:buSzTx/>
              <a:buFontTx/>
              <a:buNone/>
              <a:tabLst/>
              <a:defRPr sz="1800" b="1" i="0">
                <a:solidFill>
                  <a:srgbClr val="111111"/>
                </a:solidFill>
                <a:latin typeface="Arial"/>
                <a:ea typeface="Arial"/>
                <a:cs typeface="Arial"/>
              </a:defRPr>
            </a:pPr>
            <a:r>
              <a:rPr kumimoji="0" sz="1700" b="1" i="0" u="none" strike="noStrike" kern="1200" cap="none" spc="0" normalizeH="0" baseline="0" noProof="0">
                <a:ln>
                  <a:noFill/>
                </a:ln>
                <a:solidFill>
                  <a:srgbClr val="111111"/>
                </a:solidFill>
                <a:effectLst/>
                <a:uLnTx/>
                <a:uFillTx/>
                <a:latin typeface="Abadi" panose="020B0604020104020204" pitchFamily="34" charset="0"/>
                <a:cs typeface="Arial"/>
              </a:rPr>
              <a:t>PROGRAM ESTABLISHED</a:t>
            </a:r>
          </a:p>
          <a:p>
            <a:pPr marL="0" marR="0" lvl="0" indent="0" algn="ctr" defTabSz="914400" eaLnBrk="1" fontAlgn="auto" latinLnBrk="0" hangingPunct="1">
              <a:lnSpc>
                <a:spcPct val="100000"/>
              </a:lnSpc>
              <a:spcBef>
                <a:spcPts val="300"/>
              </a:spcBef>
              <a:spcAft>
                <a:spcPts val="0"/>
              </a:spcAft>
              <a:buClrTx/>
              <a:buSzTx/>
              <a:buFontTx/>
              <a:buNone/>
              <a:tabLst/>
              <a:defRPr/>
            </a:pPr>
            <a:r>
              <a:rPr kumimoji="0" sz="1050" b="0" i="0" u="none" strike="noStrike" kern="1200" cap="none" spc="0" normalizeH="0" baseline="0" noProof="0">
                <a:ln>
                  <a:noFill/>
                </a:ln>
                <a:solidFill>
                  <a:srgbClr val="666666"/>
                </a:solidFill>
                <a:effectLst/>
                <a:uLnTx/>
                <a:uFillTx/>
                <a:latin typeface="Abadi" panose="020B0604020104020204" pitchFamily="34" charset="0"/>
                <a:ea typeface="Calibri"/>
                <a:cs typeface="Calibri"/>
              </a:rPr>
              <a:t>James D. Moore proposed assisting area families.</a:t>
            </a:r>
          </a:p>
        </p:txBody>
      </p:sp>
      <p:sp>
        <p:nvSpPr>
          <p:cNvPr id="8" name="Straight Connector 7">
            <a:extLst>
              <a:ext uri="{FF2B5EF4-FFF2-40B4-BE49-F238E27FC236}">
                <a16:creationId xmlns:a16="http://schemas.microsoft.com/office/drawing/2014/main" id="{7A24D1B6-2886-4818-9397-5293D57A2245}"/>
              </a:ext>
            </a:extLst>
          </p:cNvPr>
          <p:cNvSpPr>
            <a:spLocks noGrp="1"/>
          </p:cNvSpPr>
          <p:nvPr/>
        </p:nvSpPr>
        <p:spPr>
          <a:xfrm>
            <a:off x="3810000" y="2095500"/>
            <a:ext cx="9525" cy="9525"/>
          </a:xfrm>
          <a:prstGeom prst="line">
            <a:avLst/>
          </a:prstGeom>
          <a:noFill/>
          <a:ln w="19050">
            <a:solidFill>
              <a:srgbClr val="D8D3C7"/>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9" name="Rectangle 8">
            <a:extLst>
              <a:ext uri="{FF2B5EF4-FFF2-40B4-BE49-F238E27FC236}">
                <a16:creationId xmlns:a16="http://schemas.microsoft.com/office/drawing/2014/main" id="{5FE9D1C7-1D7B-46DA-8199-7BEB51B19607}"/>
              </a:ext>
            </a:extLst>
          </p:cNvPr>
          <p:cNvSpPr>
            <a:spLocks noGrp="1"/>
          </p:cNvSpPr>
          <p:nvPr/>
        </p:nvSpPr>
        <p:spPr>
          <a:xfrm>
            <a:off x="4191000" y="2114550"/>
            <a:ext cx="2000250" cy="628650"/>
          </a:xfrm>
          <a:prstGeom prst="rect">
            <a:avLst/>
          </a:prstGeom>
          <a:noFill/>
          <a:ln w="0">
            <a:noFill/>
            <a:prstDash val="solid"/>
          </a:ln>
        </p:spPr>
        <p:txBody>
          <a:bodyPr wrap="square" lIns="0" tIns="0" rIns="0" bIns="0" anchor="ctr">
            <a:normAutofit fontScale="98214"/>
          </a:bodyPr>
          <a:lstStyle/>
          <a:p>
            <a:pPr marL="0" marR="0" lvl="0" indent="0" algn="l" defTabSz="914400" eaLnBrk="1" fontAlgn="auto" latinLnBrk="0" hangingPunct="1">
              <a:lnSpc>
                <a:spcPct val="100000"/>
              </a:lnSpc>
              <a:spcBef>
                <a:spcPts val="0"/>
              </a:spcBef>
              <a:spcAft>
                <a:spcPts val="0"/>
              </a:spcAft>
              <a:buClrTx/>
              <a:buSzTx/>
              <a:buFontTx/>
              <a:buNone/>
              <a:tabLst/>
              <a:defRPr sz="4200" b="1" i="0">
                <a:solidFill>
                  <a:srgbClr val="8B6514"/>
                </a:solidFill>
                <a:latin typeface="Arial"/>
                <a:ea typeface="Arial"/>
                <a:cs typeface="Arial"/>
              </a:defRPr>
            </a:pPr>
            <a:r>
              <a:rPr kumimoji="0" sz="4200" b="1" i="0" u="none" strike="noStrike" kern="1200" cap="none" spc="0" normalizeH="0" baseline="0" noProof="0">
                <a:ln>
                  <a:noFill/>
                </a:ln>
                <a:solidFill>
                  <a:srgbClr val="8B6514"/>
                </a:solidFill>
                <a:effectLst/>
                <a:uLnTx/>
                <a:uFillTx/>
                <a:latin typeface="Abadi" panose="020B0604020104020204" pitchFamily="34" charset="0"/>
                <a:ea typeface="Abadi"/>
                <a:cs typeface="Abadi"/>
              </a:rPr>
              <a:t>3</a:t>
            </a:r>
          </a:p>
        </p:txBody>
      </p:sp>
      <p:sp>
        <p:nvSpPr>
          <p:cNvPr id="10" name="Rectangle 9">
            <a:extLst>
              <a:ext uri="{FF2B5EF4-FFF2-40B4-BE49-F238E27FC236}">
                <a16:creationId xmlns:a16="http://schemas.microsoft.com/office/drawing/2014/main" id="{512FB2FA-2086-420C-9479-39A9761CCDD2}"/>
              </a:ext>
            </a:extLst>
          </p:cNvPr>
          <p:cNvSpPr>
            <a:spLocks noGrp="1"/>
          </p:cNvSpPr>
          <p:nvPr/>
        </p:nvSpPr>
        <p:spPr>
          <a:xfrm>
            <a:off x="4191000" y="2697480"/>
            <a:ext cx="2000250" cy="877824"/>
          </a:xfrm>
          <a:prstGeom prst="rect">
            <a:avLst/>
          </a:prstGeom>
          <a:noFill/>
          <a:ln w="0">
            <a:noFill/>
            <a:prstDash val="solid"/>
          </a:ln>
        </p:spPr>
        <p:txBody>
          <a:bodyPr wrap="square" lIns="0" tIns="0" rIns="0" bIns="0" anchor="t">
            <a:normAutofit fontScale="92500" lnSpcReduction="10000"/>
          </a:bodyPr>
          <a:lstStyle/>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sz="1500" b="1" i="0" u="none" strike="noStrike" kern="1200" cap="none" spc="0" normalizeH="0" baseline="0" noProof="0" dirty="0">
                <a:ln>
                  <a:noFill/>
                </a:ln>
                <a:solidFill>
                  <a:srgbClr val="666666"/>
                </a:solidFill>
                <a:effectLst/>
                <a:uLnTx/>
                <a:uFillTx/>
                <a:latin typeface="Abadi" panose="020B0604020104020204" pitchFamily="34" charset="0"/>
                <a:cs typeface="Arial"/>
              </a:rPr>
              <a:t>SEASONAL FOOD DISTRIBUTIONS</a:t>
            </a:r>
          </a:p>
          <a:p>
            <a:pPr marL="0" marR="0" lvl="0" indent="0" algn="l" defTabSz="914400" eaLnBrk="1" fontAlgn="auto" latinLnBrk="0" hangingPunct="1">
              <a:lnSpc>
                <a:spcPct val="100000"/>
              </a:lnSpc>
              <a:spcBef>
                <a:spcPts val="200"/>
              </a:spcBef>
              <a:spcAft>
                <a:spcPts val="0"/>
              </a:spcAft>
              <a:buClrTx/>
              <a:buSzTx/>
              <a:buFontTx/>
              <a:buNone/>
              <a:tabLst/>
              <a:defRPr/>
            </a:pPr>
            <a:r>
              <a:rPr kumimoji="0" sz="1150" b="1" i="0" u="none" strike="noStrike" kern="1200" cap="none" spc="0" normalizeH="0" baseline="0" noProof="0" dirty="0">
                <a:ln>
                  <a:noFill/>
                </a:ln>
                <a:solidFill>
                  <a:srgbClr val="111111"/>
                </a:solidFill>
                <a:effectLst/>
                <a:uLnTx/>
                <a:uFillTx/>
                <a:latin typeface="Abadi" panose="020B0604020104020204" pitchFamily="34" charset="0"/>
                <a:ea typeface="Calibri"/>
                <a:cs typeface="Calibri"/>
              </a:rPr>
              <a:t>Thanksgiving • Christmas • Easter</a:t>
            </a:r>
          </a:p>
          <a:p>
            <a:pPr marL="0" marR="0" lvl="0" indent="0" algn="l" defTabSz="914400" eaLnBrk="1" fontAlgn="auto" latinLnBrk="0" hangingPunct="1">
              <a:lnSpc>
                <a:spcPct val="100000"/>
              </a:lnSpc>
              <a:spcBef>
                <a:spcPts val="100"/>
              </a:spcBef>
              <a:spcAft>
                <a:spcPts val="0"/>
              </a:spcAft>
              <a:buClrTx/>
              <a:buSzTx/>
              <a:buFontTx/>
              <a:buNone/>
              <a:tabLst/>
              <a:defRPr/>
            </a:pPr>
            <a:r>
              <a:rPr kumimoji="0" sz="1050" b="0" i="0" u="none" strike="noStrike" kern="1200" cap="none" spc="0" normalizeH="0" baseline="0" noProof="0" dirty="0">
                <a:ln>
                  <a:noFill/>
                </a:ln>
                <a:solidFill>
                  <a:srgbClr val="666666"/>
                </a:solidFill>
                <a:effectLst/>
                <a:uLnTx/>
                <a:uFillTx/>
                <a:latin typeface="Abadi" panose="020B0604020104020204" pitchFamily="34" charset="0"/>
                <a:ea typeface="Calibri"/>
                <a:cs typeface="Calibri"/>
              </a:rPr>
              <a:t>Food baskets &amp; gift cards</a:t>
            </a:r>
          </a:p>
        </p:txBody>
      </p:sp>
      <p:sp>
        <p:nvSpPr>
          <p:cNvPr id="11" name="Rectangle 10">
            <a:extLst>
              <a:ext uri="{FF2B5EF4-FFF2-40B4-BE49-F238E27FC236}">
                <a16:creationId xmlns:a16="http://schemas.microsoft.com/office/drawing/2014/main" id="{B679901F-7590-4F65-A7B1-F1BDE6AB95B8}"/>
              </a:ext>
            </a:extLst>
          </p:cNvPr>
          <p:cNvSpPr>
            <a:spLocks noGrp="1"/>
          </p:cNvSpPr>
          <p:nvPr/>
        </p:nvSpPr>
        <p:spPr>
          <a:xfrm>
            <a:off x="6572250" y="2114550"/>
            <a:ext cx="2238375" cy="628650"/>
          </a:xfrm>
          <a:prstGeom prst="rect">
            <a:avLst/>
          </a:prstGeom>
          <a:noFill/>
          <a:ln w="0">
            <a:noFill/>
            <a:prstDash val="solid"/>
          </a:ln>
        </p:spPr>
        <p:txBody>
          <a:bodyPr wrap="square" lIns="0" tIns="0" rIns="0" bIns="0" anchor="ctr">
            <a:normAutofit fontScale="98214"/>
          </a:bodyPr>
          <a:lstStyle/>
          <a:p>
            <a:pPr marL="0" marR="0" lvl="0" indent="0" algn="l" defTabSz="914400" eaLnBrk="1" fontAlgn="auto" latinLnBrk="0" hangingPunct="1">
              <a:lnSpc>
                <a:spcPct val="100000"/>
              </a:lnSpc>
              <a:spcBef>
                <a:spcPts val="0"/>
              </a:spcBef>
              <a:spcAft>
                <a:spcPts val="0"/>
              </a:spcAft>
              <a:buClrTx/>
              <a:buSzTx/>
              <a:buFontTx/>
              <a:buNone/>
              <a:tabLst/>
              <a:defRPr sz="4200" b="1" i="0">
                <a:solidFill>
                  <a:srgbClr val="8B6514"/>
                </a:solidFill>
                <a:latin typeface="Arial"/>
                <a:ea typeface="Arial"/>
                <a:cs typeface="Arial"/>
              </a:defRPr>
            </a:pPr>
            <a:r>
              <a:rPr kumimoji="0" sz="4100" b="1" i="0" u="none" strike="noStrike" kern="1200" cap="none" spc="0" normalizeH="0" baseline="0" noProof="0" dirty="0">
                <a:ln>
                  <a:noFill/>
                </a:ln>
                <a:solidFill>
                  <a:srgbClr val="8B6514"/>
                </a:solidFill>
                <a:effectLst/>
                <a:uLnTx/>
                <a:uFillTx/>
                <a:latin typeface="Abadi" panose="020B0604020104020204" pitchFamily="34" charset="0"/>
                <a:cs typeface="Arial"/>
              </a:rPr>
              <a:t>7</a:t>
            </a:r>
          </a:p>
        </p:txBody>
      </p:sp>
      <p:sp>
        <p:nvSpPr>
          <p:cNvPr id="12" name="Rectangle 11">
            <a:extLst>
              <a:ext uri="{FF2B5EF4-FFF2-40B4-BE49-F238E27FC236}">
                <a16:creationId xmlns:a16="http://schemas.microsoft.com/office/drawing/2014/main" id="{EDCF85F8-85D2-40F9-9878-E5AA49DB2747}"/>
              </a:ext>
            </a:extLst>
          </p:cNvPr>
          <p:cNvSpPr>
            <a:spLocks noGrp="1"/>
          </p:cNvSpPr>
          <p:nvPr/>
        </p:nvSpPr>
        <p:spPr>
          <a:xfrm>
            <a:off x="6572250" y="2743200"/>
            <a:ext cx="2238375" cy="495300"/>
          </a:xfrm>
          <a:prstGeom prst="rect">
            <a:avLst/>
          </a:prstGeom>
          <a:noFill/>
          <a:ln w="0">
            <a:noFill/>
            <a:prstDash val="solid"/>
          </a:ln>
        </p:spPr>
        <p:txBody>
          <a:bodyPr wrap="square" lIns="0" tIns="0" rIns="0" bIns="0" anchor="t">
            <a:normAutofit fontScale="97440"/>
          </a:bodyPr>
          <a:lstStyle/>
          <a:p>
            <a:pPr>
              <a:lnSpc>
                <a:spcPct val="95000"/>
              </a:lnSpc>
            </a:pPr>
            <a:r>
              <a:rPr sz="1575" b="1" dirty="0">
                <a:solidFill>
                  <a:srgbClr val="666666"/>
                </a:solidFill>
                <a:latin typeface="Abadi" panose="020B0604020104020204" pitchFamily="34" charset="0"/>
              </a:rPr>
              <a:t>CORE PROGRAM COMPONENTS</a:t>
            </a:r>
          </a:p>
        </p:txBody>
      </p:sp>
      <p:sp>
        <p:nvSpPr>
          <p:cNvPr id="13" name="Rectangle 12">
            <a:extLst>
              <a:ext uri="{FF2B5EF4-FFF2-40B4-BE49-F238E27FC236}">
                <a16:creationId xmlns:a16="http://schemas.microsoft.com/office/drawing/2014/main" id="{E0158C47-9A84-4C8D-93B3-C85A5108B3CC}"/>
              </a:ext>
            </a:extLst>
          </p:cNvPr>
          <p:cNvSpPr>
            <a:spLocks noGrp="1"/>
          </p:cNvSpPr>
          <p:nvPr/>
        </p:nvSpPr>
        <p:spPr>
          <a:xfrm>
            <a:off x="9239250" y="2114550"/>
            <a:ext cx="1905000" cy="628650"/>
          </a:xfrm>
          <a:prstGeom prst="rect">
            <a:avLst/>
          </a:prstGeom>
          <a:noFill/>
          <a:ln w="0">
            <a:noFill/>
            <a:prstDash val="solid"/>
          </a:ln>
        </p:spPr>
        <p:txBody>
          <a:bodyPr wrap="square" lIns="0" tIns="0" rIns="0" bIns="0" anchor="ctr">
            <a:normAutofit fontScale="98214"/>
          </a:bodyPr>
          <a:lstStyle/>
          <a:p>
            <a:pPr marL="0" marR="0" lvl="0" indent="0" algn="l" defTabSz="914400" eaLnBrk="1" fontAlgn="auto" latinLnBrk="0" hangingPunct="1">
              <a:lnSpc>
                <a:spcPct val="100000"/>
              </a:lnSpc>
              <a:spcBef>
                <a:spcPts val="0"/>
              </a:spcBef>
              <a:spcAft>
                <a:spcPts val="0"/>
              </a:spcAft>
              <a:buClrTx/>
              <a:buSzTx/>
              <a:buFontTx/>
              <a:buNone/>
              <a:tabLst/>
              <a:defRPr sz="4200" b="1" i="0">
                <a:solidFill>
                  <a:srgbClr val="8B6514"/>
                </a:solidFill>
                <a:latin typeface="Arial"/>
                <a:ea typeface="Arial"/>
                <a:cs typeface="Arial"/>
              </a:defRPr>
            </a:pPr>
            <a:r>
              <a:rPr kumimoji="0" sz="4200" b="1" i="0" u="none" strike="noStrike" kern="1200" cap="none" spc="0" normalizeH="0" baseline="0" noProof="0" dirty="0">
                <a:ln>
                  <a:noFill/>
                </a:ln>
                <a:solidFill>
                  <a:srgbClr val="8B6514"/>
                </a:solidFill>
                <a:effectLst/>
                <a:uLnTx/>
                <a:uFillTx/>
                <a:latin typeface="Abadi" panose="020B0604020104020204" pitchFamily="34" charset="0"/>
                <a:ea typeface="Abadi"/>
                <a:cs typeface="Abadi"/>
              </a:rPr>
              <a:t>12</a:t>
            </a:r>
          </a:p>
        </p:txBody>
      </p:sp>
      <p:sp>
        <p:nvSpPr>
          <p:cNvPr id="14" name="Rectangle 13">
            <a:extLst>
              <a:ext uri="{FF2B5EF4-FFF2-40B4-BE49-F238E27FC236}">
                <a16:creationId xmlns:a16="http://schemas.microsoft.com/office/drawing/2014/main" id="{78465514-8EAD-4162-9C69-0527CC526118}"/>
              </a:ext>
            </a:extLst>
          </p:cNvPr>
          <p:cNvSpPr>
            <a:spLocks noGrp="1"/>
          </p:cNvSpPr>
          <p:nvPr/>
        </p:nvSpPr>
        <p:spPr>
          <a:xfrm>
            <a:off x="9239250" y="2743200"/>
            <a:ext cx="1905000" cy="495300"/>
          </a:xfrm>
          <a:prstGeom prst="rect">
            <a:avLst/>
          </a:prstGeom>
          <a:noFill/>
          <a:ln w="0">
            <a:noFill/>
            <a:prstDash val="solid"/>
          </a:ln>
        </p:spPr>
        <p:txBody>
          <a:bodyPr wrap="square" lIns="0" tIns="0" rIns="0" bIns="0" anchor="t">
            <a:normAutofit fontScale="89940"/>
          </a:bodyPr>
          <a:lstStyle/>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MONTHS OF CARE AND FOLLOW-THROUGH</a:t>
            </a:r>
          </a:p>
        </p:txBody>
      </p:sp>
      <p:sp>
        <p:nvSpPr>
          <p:cNvPr id="15" name="Rectangle 14">
            <a:extLst>
              <a:ext uri="{FF2B5EF4-FFF2-40B4-BE49-F238E27FC236}">
                <a16:creationId xmlns:a16="http://schemas.microsoft.com/office/drawing/2014/main" id="{6FFAAA67-EDD6-4402-B545-D4736E80E209}"/>
              </a:ext>
            </a:extLst>
          </p:cNvPr>
          <p:cNvSpPr>
            <a:spLocks noGrp="1"/>
          </p:cNvSpPr>
          <p:nvPr/>
        </p:nvSpPr>
        <p:spPr>
          <a:xfrm>
            <a:off x="4367898" y="3666144"/>
            <a:ext cx="2597000" cy="323850"/>
          </a:xfrm>
          <a:prstGeom prst="rect">
            <a:avLst/>
          </a:prstGeom>
          <a:noFill/>
          <a:ln w="0">
            <a:noFill/>
            <a:prstDash val="solid"/>
          </a:ln>
        </p:spPr>
        <p:txBody>
          <a:bodyPr wrap="square" lIns="0" tIns="0" rIns="0" bIns="0" anchor="t">
            <a:normAutofit fontScale="77500" lnSpcReduction="20000"/>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2100" b="1" i="0" u="none" strike="noStrike" kern="1200" cap="none" spc="0" normalizeH="0" baseline="0" noProof="0" dirty="0">
                <a:ln>
                  <a:noFill/>
                </a:ln>
                <a:solidFill>
                  <a:srgbClr val="8B6514"/>
                </a:solidFill>
                <a:effectLst/>
                <a:uLnTx/>
                <a:uFillTx/>
                <a:latin typeface="Abadi" panose="020B0604020104020204" pitchFamily="34" charset="0"/>
                <a:ea typeface="Calibri"/>
                <a:cs typeface="Calibri"/>
              </a:rPr>
              <a:t>Service legacy and mission</a:t>
            </a:r>
          </a:p>
        </p:txBody>
      </p:sp>
      <p:sp>
        <p:nvSpPr>
          <p:cNvPr id="16" name="Rectangle 15">
            <a:extLst>
              <a:ext uri="{FF2B5EF4-FFF2-40B4-BE49-F238E27FC236}">
                <a16:creationId xmlns:a16="http://schemas.microsoft.com/office/drawing/2014/main" id="{71F3A3AC-C8E5-4F5A-94A3-86F94F385B4D}"/>
              </a:ext>
            </a:extLst>
          </p:cNvPr>
          <p:cNvSpPr>
            <a:spLocks noGrp="1"/>
          </p:cNvSpPr>
          <p:nvPr/>
        </p:nvSpPr>
        <p:spPr>
          <a:xfrm>
            <a:off x="4367898" y="3899260"/>
            <a:ext cx="4188279" cy="2825390"/>
          </a:xfrm>
          <a:prstGeom prst="rect">
            <a:avLst/>
          </a:prstGeom>
          <a:noFill/>
          <a:ln w="0">
            <a:noFill/>
            <a:prstDash val="solid"/>
          </a:ln>
        </p:spPr>
        <p:txBody>
          <a:bodyPr wrap="square" lIns="0" tIns="0" rIns="0" bIns="0" anchor="t">
            <a:normAutofit/>
          </a:bodyPr>
          <a:lstStyle/>
          <a:p>
            <a:pPr marL="285760" marR="0" lvl="0" indent="-285750" algn="l" defTabSz="914400" eaLnBrk="1" fontAlgn="auto" latinLnBrk="0" hangingPunct="1">
              <a:lnSpc>
                <a:spcPct val="100000"/>
              </a:lnSpc>
              <a:spcBef>
                <a:spcPts val="0"/>
              </a:spcBef>
              <a:spcAft>
                <a:spcPts val="400"/>
              </a:spcAft>
              <a:buClrTx/>
              <a:buSzTx/>
              <a:buFont typeface="Arial" panose="020B0604020202020204" pitchFamily="34" charset="0"/>
              <a:buChar char="•"/>
              <a:tabLst/>
              <a:defRPr sz="1650">
                <a:solidFill>
                  <a:srgbClr val="111111"/>
                </a:solidFill>
                <a:latin typeface="Arial"/>
                <a:ea typeface="Arial"/>
                <a:cs typeface="Arial"/>
              </a:defRPr>
            </a:pPr>
            <a:r>
              <a:rPr kumimoji="0" sz="1450" b="0" i="0" u="none" strike="noStrike" kern="1200" cap="none" spc="0" normalizeH="0" baseline="0" noProof="0" dirty="0">
                <a:ln>
                  <a:noFill/>
                </a:ln>
                <a:solidFill>
                  <a:srgbClr val="111111"/>
                </a:solidFill>
                <a:effectLst/>
                <a:uLnTx/>
                <a:uFillTx/>
                <a:latin typeface="Abadi" panose="020B0604020104020204" pitchFamily="34" charset="0"/>
                <a:cs typeface="Arial"/>
              </a:rPr>
              <a:t>Caring &amp; Sharing reflects the Fraternity motto, “Manly Deeds, Scholarship, and Love for All Mankind,” through organized service and year-round care.</a:t>
            </a:r>
          </a:p>
          <a:p>
            <a:pPr marL="285750" marR="0" lvl="0" indent="-285750" algn="l" defTabSz="914400" eaLnBrk="1" fontAlgn="auto" latinLnBrk="0" hangingPunct="1">
              <a:lnSpc>
                <a:spcPct val="100000"/>
              </a:lnSpc>
              <a:spcBef>
                <a:spcPts val="0"/>
              </a:spcBef>
              <a:spcAft>
                <a:spcPts val="100"/>
              </a:spcAft>
              <a:buClrTx/>
              <a:buSzTx/>
              <a:buFont typeface="Arial" panose="020B0604020202020204" pitchFamily="34" charset="0"/>
              <a:buChar char="•"/>
              <a:tabLst/>
              <a:defRPr/>
            </a:pPr>
            <a:r>
              <a:rPr kumimoji="0" sz="1400" b="0" i="0" u="none" strike="noStrike" kern="1200" cap="none" spc="0" normalizeH="0" baseline="0" noProof="0" dirty="0">
                <a:ln>
                  <a:noFill/>
                </a:ln>
                <a:solidFill>
                  <a:srgbClr val="111111"/>
                </a:solidFill>
                <a:effectLst/>
                <a:uLnTx/>
                <a:uFillTx/>
                <a:latin typeface="Abadi" panose="020B0604020104020204" pitchFamily="34" charset="0"/>
                <a:ea typeface="Calibri"/>
                <a:cs typeface="Calibri"/>
              </a:rPr>
              <a:t>Strengthen families, honor elders, uplift children, and build resilient communities.</a:t>
            </a:r>
          </a:p>
          <a:p>
            <a:pPr marL="285750" marR="0" lvl="0" indent="-285750" algn="l" defTabSz="914400" eaLnBrk="1" fontAlgn="auto" latinLnBrk="0" hangingPunct="1">
              <a:lnSpc>
                <a:spcPct val="100000"/>
              </a:lnSpc>
              <a:spcBef>
                <a:spcPts val="0"/>
              </a:spcBef>
              <a:spcAft>
                <a:spcPts val="100"/>
              </a:spcAft>
              <a:buClrTx/>
              <a:buSzTx/>
              <a:buFont typeface="Arial" panose="020B0604020202020204" pitchFamily="34" charset="0"/>
              <a:buChar char="•"/>
              <a:tabLst/>
              <a:defRPr/>
            </a:pPr>
            <a:r>
              <a:rPr kumimoji="0" sz="1400" b="0" i="0" u="none" strike="noStrike" kern="1200" cap="none" spc="0" normalizeH="0" baseline="0" noProof="0" dirty="0">
                <a:ln>
                  <a:noFill/>
                </a:ln>
                <a:solidFill>
                  <a:srgbClr val="111111"/>
                </a:solidFill>
                <a:effectLst/>
                <a:uLnTx/>
                <a:uFillTx/>
                <a:latin typeface="Abadi" panose="020B0604020104020204" pitchFamily="34" charset="0"/>
                <a:ea typeface="Calibri"/>
                <a:cs typeface="Calibri"/>
              </a:rPr>
              <a:t>Treat every family with dignity, privacy, and compassion.</a:t>
            </a:r>
          </a:p>
          <a:p>
            <a:pPr marL="285750" marR="0" lvl="0" indent="-285750" algn="l" defTabSz="914400" eaLnBrk="1" fontAlgn="auto" latinLnBrk="0" hangingPunct="1">
              <a:lnSpc>
                <a:spcPct val="100000"/>
              </a:lnSpc>
              <a:spcBef>
                <a:spcPts val="0"/>
              </a:spcBef>
              <a:spcAft>
                <a:spcPts val="100"/>
              </a:spcAft>
              <a:buClrTx/>
              <a:buSzTx/>
              <a:buFont typeface="Arial" panose="020B0604020202020204" pitchFamily="34" charset="0"/>
              <a:buChar char="•"/>
              <a:tabLst/>
              <a:defRPr/>
            </a:pPr>
            <a:r>
              <a:rPr kumimoji="0" sz="1400" b="0" i="0" u="none" strike="noStrike" kern="1200" cap="none" spc="0" normalizeH="0" baseline="0" noProof="0" dirty="0">
                <a:ln>
                  <a:noFill/>
                </a:ln>
                <a:solidFill>
                  <a:srgbClr val="111111"/>
                </a:solidFill>
                <a:effectLst/>
                <a:uLnTx/>
                <a:uFillTx/>
                <a:latin typeface="Abadi" panose="020B0604020104020204" pitchFamily="34" charset="0"/>
                <a:ea typeface="Calibri"/>
                <a:cs typeface="Calibri"/>
              </a:rPr>
              <a:t>Manage resources, volunteer time, and partnerships responsibly.</a:t>
            </a:r>
          </a:p>
          <a:p>
            <a:pPr marL="285750" marR="0" lvl="0" indent="-285750" algn="l" defTabSz="914400" eaLnBrk="1" fontAlgn="auto" latinLnBrk="0" hangingPunct="1">
              <a:lnSpc>
                <a:spcPct val="100000"/>
              </a:lnSpc>
              <a:spcBef>
                <a:spcPts val="0"/>
              </a:spcBef>
              <a:spcAft>
                <a:spcPts val="100"/>
              </a:spcAft>
              <a:buClrTx/>
              <a:buSzTx/>
              <a:buFont typeface="Arial" panose="020B0604020202020204" pitchFamily="34" charset="0"/>
              <a:buChar char="•"/>
              <a:tabLst/>
              <a:defRPr/>
            </a:pPr>
            <a:r>
              <a:rPr kumimoji="0" sz="1400" b="0" i="0" u="none" strike="noStrike" kern="1200" cap="none" spc="0" normalizeH="0" baseline="0" noProof="0" dirty="0">
                <a:ln>
                  <a:noFill/>
                </a:ln>
                <a:solidFill>
                  <a:srgbClr val="111111"/>
                </a:solidFill>
                <a:effectLst/>
                <a:uLnTx/>
                <a:uFillTx/>
                <a:latin typeface="Abadi" panose="020B0604020104020204" pitchFamily="34" charset="0"/>
                <a:ea typeface="Calibri"/>
                <a:cs typeface="Calibri"/>
              </a:rPr>
              <a:t>Document needs, </a:t>
            </a:r>
            <a:r>
              <a:rPr kumimoji="0" lang="en-US" sz="1400" b="0" i="0" u="none" strike="noStrike" kern="1200" cap="none" spc="0" normalizeH="0" baseline="0" noProof="0" dirty="0">
                <a:ln>
                  <a:noFill/>
                </a:ln>
                <a:solidFill>
                  <a:srgbClr val="111111"/>
                </a:solidFill>
                <a:effectLst/>
                <a:uLnTx/>
                <a:uFillTx/>
                <a:latin typeface="Abadi" panose="020B0604020104020204" pitchFamily="34" charset="0"/>
                <a:ea typeface="Calibri"/>
                <a:cs typeface="Calibri"/>
              </a:rPr>
              <a:t>services</a:t>
            </a:r>
            <a:r>
              <a:rPr kumimoji="0" sz="1400" b="0" i="0" u="none" strike="noStrike" kern="1200" cap="none" spc="0" normalizeH="0" baseline="0" noProof="0" dirty="0">
                <a:ln>
                  <a:noFill/>
                </a:ln>
                <a:solidFill>
                  <a:srgbClr val="111111"/>
                </a:solidFill>
                <a:effectLst/>
                <a:uLnTx/>
                <a:uFillTx/>
                <a:latin typeface="Abadi" panose="020B0604020104020204" pitchFamily="34" charset="0"/>
                <a:ea typeface="Calibri"/>
                <a:cs typeface="Calibri"/>
              </a:rPr>
              <a:t>, outcomes, and follow-through accurately.</a:t>
            </a:r>
          </a:p>
        </p:txBody>
      </p:sp>
      <p:sp>
        <p:nvSpPr>
          <p:cNvPr id="17" name="Rectangle 16">
            <a:extLst>
              <a:ext uri="{FF2B5EF4-FFF2-40B4-BE49-F238E27FC236}">
                <a16:creationId xmlns:a16="http://schemas.microsoft.com/office/drawing/2014/main" id="{5275F35F-CBA4-4490-ADAB-91EA5332ED1C}"/>
              </a:ext>
            </a:extLst>
          </p:cNvPr>
          <p:cNvSpPr>
            <a:spLocks noGrp="1"/>
          </p:cNvSpPr>
          <p:nvPr/>
        </p:nvSpPr>
        <p:spPr>
          <a:xfrm>
            <a:off x="762000" y="5342167"/>
            <a:ext cx="2857500" cy="361950"/>
          </a:xfrm>
          <a:prstGeom prst="rect">
            <a:avLst/>
          </a:prstGeom>
          <a:noFill/>
          <a:ln w="0">
            <a:noFill/>
            <a:prstDash val="solid"/>
          </a:ln>
        </p:spPr>
        <p:txBody>
          <a:bodyPr wrap="square" lIns="0" tIns="0" rIns="0" bIns="0" anchor="t">
            <a:normAutofit/>
          </a:bodyPr>
          <a:lstStyle/>
          <a:p>
            <a:pPr marL="0" marR="0" lvl="0" indent="0" algn="ctr" defTabSz="914400" eaLnBrk="1" fontAlgn="auto" latinLnBrk="0" hangingPunct="1">
              <a:lnSpc>
                <a:spcPct val="100000"/>
              </a:lnSpc>
              <a:spcBef>
                <a:spcPts val="0"/>
              </a:spcBef>
              <a:spcAft>
                <a:spcPts val="0"/>
              </a:spcAft>
              <a:buClrTx/>
              <a:buSzTx/>
              <a:buFontTx/>
              <a:buNone/>
              <a:tabLst/>
              <a:defRPr sz="2100" b="1" i="0">
                <a:solidFill>
                  <a:srgbClr val="C89B2B"/>
                </a:solidFill>
                <a:latin typeface="Arial"/>
                <a:ea typeface="Arial"/>
                <a:cs typeface="Arial"/>
              </a:defRPr>
            </a:pPr>
            <a:r>
              <a:rPr kumimoji="0" sz="2000" b="1" i="0" u="none" strike="noStrike" kern="1200" cap="none" spc="0" normalizeH="0" baseline="0" noProof="0" dirty="0">
                <a:ln>
                  <a:noFill/>
                </a:ln>
                <a:solidFill>
                  <a:srgbClr val="C89B2B"/>
                </a:solidFill>
                <a:effectLst/>
                <a:uLnTx/>
                <a:uFillTx/>
                <a:latin typeface="Abadi" panose="020B0604020104020204" pitchFamily="34" charset="0"/>
                <a:cs typeface="Arial"/>
              </a:rPr>
              <a:t>BROTHER'S KEEPER</a:t>
            </a:r>
          </a:p>
        </p:txBody>
      </p:sp>
      <p:sp>
        <p:nvSpPr>
          <p:cNvPr id="18" name="Rectangle 17">
            <a:extLst>
              <a:ext uri="{FF2B5EF4-FFF2-40B4-BE49-F238E27FC236}">
                <a16:creationId xmlns:a16="http://schemas.microsoft.com/office/drawing/2014/main" id="{B105D11F-3F0C-4C50-B047-74AB74D34A16}"/>
              </a:ext>
            </a:extLst>
          </p:cNvPr>
          <p:cNvSpPr>
            <a:spLocks noGrp="1"/>
          </p:cNvSpPr>
          <p:nvPr/>
        </p:nvSpPr>
        <p:spPr>
          <a:xfrm>
            <a:off x="762000" y="5758981"/>
            <a:ext cx="2857500" cy="612648"/>
          </a:xfrm>
          <a:prstGeom prst="rect">
            <a:avLst/>
          </a:prstGeom>
          <a:noFill/>
          <a:ln w="0">
            <a:noFill/>
            <a:prstDash val="solid"/>
          </a:ln>
        </p:spPr>
        <p:txBody>
          <a:bodyPr wrap="square" lIns="0" tIns="0" rIns="0" bIns="0" anchor="t">
            <a:normAutofit fontScale="925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sz="1500" b="0" i="0">
                <a:solidFill>
                  <a:srgbClr val="666666"/>
                </a:solidFill>
                <a:latin typeface="Arial"/>
                <a:ea typeface="Arial"/>
                <a:cs typeface="Arial"/>
              </a:defRPr>
            </a:pPr>
            <a:r>
              <a:rPr kumimoji="0" sz="1050" b="0" i="0" u="none" strike="noStrike" kern="1200" cap="none" spc="0" normalizeH="0" baseline="0" noProof="0">
                <a:ln>
                  <a:noFill/>
                </a:ln>
                <a:solidFill>
                  <a:srgbClr val="666666"/>
                </a:solidFill>
                <a:effectLst/>
                <a:uLnTx/>
                <a:uFillTx/>
                <a:latin typeface="Abadi" panose="020B0604020104020204" pitchFamily="34" charset="0"/>
                <a:cs typeface="Arial"/>
              </a:rPr>
              <a:t>Delivered locally through Senior Connection for senior, retired, ill, homebound, or otherwise vulnerable Brothers and widows of deceased Brothers, with needs identified and followed through.</a:t>
            </a:r>
          </a:p>
        </p:txBody>
      </p:sp>
      <p:sp>
        <p:nvSpPr>
          <p:cNvPr id="19" name="Rectangle 18">
            <a:extLst>
              <a:ext uri="{FF2B5EF4-FFF2-40B4-BE49-F238E27FC236}">
                <a16:creationId xmlns:a16="http://schemas.microsoft.com/office/drawing/2014/main" id="{069F467D-826A-4B45-BCFB-0A5C6BD8A213}"/>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050" b="1" i="0">
                <a:solidFill>
                  <a:srgbClr val="7B756B"/>
                </a:solidFill>
                <a:latin typeface="Arial"/>
                <a:ea typeface="Arial"/>
                <a:cs typeface="Arial"/>
              </a:defRPr>
            </a:pPr>
            <a:r>
              <a:rPr kumimoji="0" sz="1050" b="1" i="0" u="none" strike="noStrike" kern="1200" cap="none" spc="0" normalizeH="0" baseline="0" noProof="0">
                <a:ln>
                  <a:noFill/>
                </a:ln>
                <a:solidFill>
                  <a:srgbClr val="7B756B"/>
                </a:solidFill>
                <a:effectLst/>
                <a:uLnTx/>
                <a:uFillTx/>
                <a:latin typeface="Abadi" panose="020B0604020104020204" pitchFamily="34" charset="0"/>
                <a:ea typeface="Abadi"/>
                <a:cs typeface="Abadi"/>
              </a:rPr>
              <a:t>TZL COMMUNITY &amp; EDUCATION INITIATIVE  |  2026-2027</a:t>
            </a:r>
          </a:p>
        </p:txBody>
      </p:sp>
      <p:sp>
        <p:nvSpPr>
          <p:cNvPr id="20" name="Rectangle 19">
            <a:extLst>
              <a:ext uri="{FF2B5EF4-FFF2-40B4-BE49-F238E27FC236}">
                <a16:creationId xmlns:a16="http://schemas.microsoft.com/office/drawing/2014/main" id="{6EEEB575-7063-49C9-A055-974984C4AF49}"/>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marL="0" marR="0" lvl="0" indent="0" algn="r" defTabSz="914400" eaLnBrk="1" fontAlgn="auto" latinLnBrk="0" hangingPunct="1">
              <a:lnSpc>
                <a:spcPct val="100000"/>
              </a:lnSpc>
              <a:spcBef>
                <a:spcPts val="0"/>
              </a:spcBef>
              <a:spcAft>
                <a:spcPts val="0"/>
              </a:spcAft>
              <a:buClrTx/>
              <a:buSzTx/>
              <a:buFontTx/>
              <a:buNone/>
              <a:tabLst/>
              <a:defRPr sz="630" b="1" i="0">
                <a:solidFill>
                  <a:srgbClr val="666666"/>
                </a:solidFill>
                <a:latin typeface="Arial"/>
                <a:ea typeface="Arial"/>
                <a:cs typeface="Arial"/>
              </a:defRPr>
            </a:pPr>
            <a:r>
              <a:rPr kumimoji="0" sz="630" b="1" i="0" u="none" strike="noStrike" kern="1200" cap="none" spc="0" normalizeH="0" baseline="0" noProof="0">
                <a:ln>
                  <a:noFill/>
                </a:ln>
                <a:solidFill>
                  <a:srgbClr val="666666"/>
                </a:solidFill>
                <a:effectLst/>
                <a:uLnTx/>
                <a:uFillTx/>
                <a:latin typeface="Abadi" panose="020B0604020104020204" pitchFamily="34" charset="0"/>
                <a:cs typeface="Arial"/>
              </a:rPr>
              <a:t>27</a:t>
            </a:r>
          </a:p>
        </p:txBody>
      </p:sp>
      <p:pic>
        <p:nvPicPr>
          <p:cNvPr id="22" name="Picture 21">
            <a:extLst>
              <a:ext uri="{FF2B5EF4-FFF2-40B4-BE49-F238E27FC236}">
                <a16:creationId xmlns:a16="http://schemas.microsoft.com/office/drawing/2014/main" id="{4A2E2002-E759-AF50-4BB7-DAB757349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5952" y="3757585"/>
            <a:ext cx="1479096" cy="1504189"/>
          </a:xfrm>
          <a:prstGeom prst="rect">
            <a:avLst/>
          </a:prstGeom>
        </p:spPr>
      </p:pic>
      <p:sp>
        <p:nvSpPr>
          <p:cNvPr id="23" name="Rectangle 22">
            <a:extLst>
              <a:ext uri="{FF2B5EF4-FFF2-40B4-BE49-F238E27FC236}">
                <a16:creationId xmlns:a16="http://schemas.microsoft.com/office/drawing/2014/main" id="{17D3D30D-A93C-C5FC-0D63-FC0C6CD8702C}"/>
              </a:ext>
            </a:extLst>
          </p:cNvPr>
          <p:cNvSpPr>
            <a:spLocks noGrp="1"/>
          </p:cNvSpPr>
          <p:nvPr/>
        </p:nvSpPr>
        <p:spPr>
          <a:xfrm>
            <a:off x="8700516" y="5016246"/>
            <a:ext cx="2857500" cy="781050"/>
          </a:xfrm>
          <a:prstGeom prst="rect">
            <a:avLst/>
          </a:prstGeom>
          <a:noFill/>
          <a:ln w="0">
            <a:noFill/>
            <a:prstDash val="solid"/>
          </a:ln>
        </p:spPr>
        <p:txBody>
          <a:bodyPr wrap="square" lIns="0" tIns="0" rIns="0" bIns="0" anchor="t">
            <a:normAutofit fontScale="97812"/>
          </a:bodyPr>
          <a:lstStyle/>
          <a:p>
            <a:pPr algn="ctr">
              <a:defRPr sz="1500" b="0" i="0">
                <a:solidFill>
                  <a:srgbClr val="666666"/>
                </a:solidFill>
                <a:latin typeface="Arial"/>
                <a:ea typeface="Arial"/>
                <a:cs typeface="Arial"/>
              </a:defRPr>
            </a:pPr>
            <a:r>
              <a:rPr lang="en-US" sz="1300" dirty="0">
                <a:latin typeface="Abadi"/>
                <a:ea typeface="Arial"/>
                <a:cs typeface="Arial"/>
              </a:rPr>
              <a:t>Co-Program Director: Jermel Ray</a:t>
            </a:r>
          </a:p>
          <a:p>
            <a:pPr algn="ctr">
              <a:defRPr sz="1500" b="0" i="0">
                <a:solidFill>
                  <a:srgbClr val="666666"/>
                </a:solidFill>
                <a:latin typeface="Arial"/>
                <a:ea typeface="Arial"/>
                <a:cs typeface="Arial"/>
              </a:defRPr>
            </a:pPr>
            <a:r>
              <a:rPr lang="en-US" sz="1300" dirty="0">
                <a:latin typeface="Abadi"/>
                <a:ea typeface="Arial"/>
                <a:cs typeface="Arial"/>
              </a:rPr>
              <a:t>Co-Program Director: Matthew Coats</a:t>
            </a:r>
          </a:p>
          <a:p>
            <a:pPr algn="ctr">
              <a:defRPr sz="1500" b="0" i="0">
                <a:solidFill>
                  <a:srgbClr val="666666"/>
                </a:solidFill>
                <a:latin typeface="Arial"/>
                <a:ea typeface="Arial"/>
                <a:cs typeface="Arial"/>
              </a:defRPr>
            </a:pPr>
            <a:r>
              <a:rPr lang="en-US" sz="1300" dirty="0">
                <a:latin typeface="Abadi"/>
                <a:ea typeface="Arial"/>
                <a:cs typeface="Arial"/>
              </a:rPr>
              <a:t>Lead Advisor: Marion Hoey</a:t>
            </a:r>
            <a:endParaRPr sz="1300" dirty="0">
              <a:latin typeface="Abadi"/>
              <a:ea typeface="Arial"/>
              <a:cs typeface="Arial"/>
            </a:endParaRPr>
          </a:p>
        </p:txBody>
      </p:sp>
      <p:sp>
        <p:nvSpPr>
          <p:cNvPr id="25" name="Rectangle 24">
            <a:extLst>
              <a:ext uri="{FF2B5EF4-FFF2-40B4-BE49-F238E27FC236}">
                <a16:creationId xmlns:a16="http://schemas.microsoft.com/office/drawing/2014/main" id="{28428893-5CA9-AD4E-9CAC-9583832F1237}"/>
              </a:ext>
            </a:extLst>
          </p:cNvPr>
          <p:cNvSpPr>
            <a:spLocks noGrp="1"/>
          </p:cNvSpPr>
          <p:nvPr/>
        </p:nvSpPr>
        <p:spPr>
          <a:xfrm>
            <a:off x="8700516" y="4538200"/>
            <a:ext cx="2857500" cy="361950"/>
          </a:xfrm>
          <a:prstGeom prst="rect">
            <a:avLst/>
          </a:prstGeom>
          <a:noFill/>
          <a:ln w="0">
            <a:noFill/>
            <a:prstDash val="solid"/>
          </a:ln>
        </p:spPr>
        <p:txBody>
          <a:bodyPr wrap="square" lIns="0" tIns="0" rIns="0" bIns="0" anchor="t">
            <a:normAutofit/>
          </a:bodyPr>
          <a:lstStyle/>
          <a:p>
            <a:pPr algn="ctr">
              <a:defRPr sz="2100" b="1" i="0">
                <a:solidFill>
                  <a:srgbClr val="C89B2B"/>
                </a:solidFill>
                <a:latin typeface="Arial"/>
                <a:ea typeface="Arial"/>
                <a:cs typeface="Arial"/>
              </a:defRPr>
            </a:pPr>
            <a:r>
              <a:rPr sz="2000" b="1" dirty="0">
                <a:solidFill>
                  <a:srgbClr val="C89B2B"/>
                </a:solidFill>
                <a:latin typeface="Abadi"/>
                <a:ea typeface="Arial"/>
                <a:cs typeface="Arial"/>
              </a:rPr>
              <a:t>PRO</a:t>
            </a:r>
            <a:r>
              <a:rPr lang="en-US" sz="2000" b="1" dirty="0">
                <a:solidFill>
                  <a:srgbClr val="C89B2B"/>
                </a:solidFill>
                <a:latin typeface="Abadi"/>
                <a:ea typeface="Arial"/>
                <a:cs typeface="Arial"/>
              </a:rPr>
              <a:t>GRAM STAFF</a:t>
            </a:r>
            <a:endParaRPr sz="2000" b="1" dirty="0">
              <a:solidFill>
                <a:srgbClr val="C89B2B"/>
              </a:solidFill>
              <a:latin typeface="Abadi"/>
              <a:ea typeface="Arial"/>
              <a:cs typeface="Arial"/>
            </a:endParaRPr>
          </a:p>
        </p:txBody>
      </p:sp>
    </p:spTree>
    <p:extLst>
      <p:ext uri="{BB962C8B-B14F-4D97-AF65-F5344CB8AC3E}">
        <p14:creationId xmlns:p14="http://schemas.microsoft.com/office/powerpoint/2010/main" val="4187452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0D9B35-4770-480C-BF93-C818BF122F4F}"/>
              </a:ext>
            </a:extLst>
          </p:cNvPr>
          <p:cNvSpPr>
            <a:spLocks noGrp="1"/>
          </p:cNvSpPr>
          <p:nvPr/>
        </p:nvSpPr>
        <p:spPr>
          <a:xfrm>
            <a:off x="603504" y="292608"/>
            <a:ext cx="2577437" cy="221599"/>
          </a:xfrm>
          <a:prstGeom prst="rect">
            <a:avLst/>
          </a:prstGeom>
          <a:noFill/>
        </p:spPr>
        <p:txBody>
          <a:bodyPr wrap="none" lIns="18288" tIns="18288" rIns="18288" bIns="18288">
            <a:spAutoFit/>
          </a:bodyPr>
          <a:lstStyle/>
          <a:p>
            <a:pPr>
              <a:buNone/>
              <a:defRPr sz="1200" b="1">
                <a:solidFill>
                  <a:srgbClr val="8B6514"/>
                </a:solidFill>
                <a:latin typeface="Abadi"/>
                <a:ea typeface="Abadi"/>
                <a:cs typeface="Abadi"/>
              </a:defRPr>
            </a:pPr>
            <a:r>
              <a:rPr>
                <a:latin typeface="Abadi" panose="020B0604020104020204" pitchFamily="34" charset="0"/>
                <a:ea typeface="Abadi"/>
                <a:cs typeface="Abadi"/>
              </a:rPr>
              <a:t>CARING &amp; SHARING SERVICE MODEL</a:t>
            </a:r>
          </a:p>
        </p:txBody>
      </p:sp>
      <p:sp>
        <p:nvSpPr>
          <p:cNvPr id="3" name="TextBox 2">
            <a:extLst>
              <a:ext uri="{FF2B5EF4-FFF2-40B4-BE49-F238E27FC236}">
                <a16:creationId xmlns:a16="http://schemas.microsoft.com/office/drawing/2014/main" id="{3DA51DEF-E216-46D6-880A-4BA783A3B439}"/>
              </a:ext>
            </a:extLst>
          </p:cNvPr>
          <p:cNvSpPr>
            <a:spLocks noGrp="1"/>
          </p:cNvSpPr>
          <p:nvPr/>
        </p:nvSpPr>
        <p:spPr>
          <a:xfrm>
            <a:off x="603504" y="640080"/>
            <a:ext cx="8261301" cy="437043"/>
          </a:xfrm>
          <a:prstGeom prst="rect">
            <a:avLst/>
          </a:prstGeom>
          <a:noFill/>
        </p:spPr>
        <p:txBody>
          <a:bodyPr wrap="none" lIns="18288" tIns="18288" rIns="18288" bIns="18288">
            <a:spAutoFit/>
          </a:bodyPr>
          <a:lstStyle/>
          <a:p>
            <a:pPr>
              <a:buNone/>
              <a:defRPr sz="2600" b="1">
                <a:solidFill>
                  <a:srgbClr val="111111"/>
                </a:solidFill>
                <a:latin typeface="Abadi"/>
                <a:ea typeface="Abadi"/>
                <a:cs typeface="Abadi"/>
              </a:defRPr>
            </a:pPr>
            <a:r>
              <a:rPr>
                <a:latin typeface="Abadi" panose="020B0604020104020204" pitchFamily="34" charset="0"/>
                <a:ea typeface="Abadi"/>
                <a:cs typeface="Abadi"/>
              </a:rPr>
              <a:t>A full circle connects need, service, and follow-through</a:t>
            </a:r>
          </a:p>
        </p:txBody>
      </p:sp>
      <p:sp>
        <p:nvSpPr>
          <p:cNvPr id="4" name="Rectangle 3">
            <a:extLst>
              <a:ext uri="{FF2B5EF4-FFF2-40B4-BE49-F238E27FC236}">
                <a16:creationId xmlns:a16="http://schemas.microsoft.com/office/drawing/2014/main" id="{4EE6638E-1722-4DA4-A945-7B72FF9D92EE}"/>
              </a:ext>
            </a:extLst>
          </p:cNvPr>
          <p:cNvSpPr>
            <a:spLocks noGrp="1"/>
          </p:cNvSpPr>
          <p:nvPr/>
        </p:nvSpPr>
        <p:spPr>
          <a:xfrm>
            <a:off x="603504" y="1271016"/>
            <a:ext cx="10515600" cy="10972"/>
          </a:xfrm>
          <a:prstGeom prst="rect">
            <a:avLst/>
          </a:prstGeom>
          <a:solidFill>
            <a:srgbClr val="C89B2B"/>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5" name="TextBox 4">
            <a:extLst>
              <a:ext uri="{FF2B5EF4-FFF2-40B4-BE49-F238E27FC236}">
                <a16:creationId xmlns:a16="http://schemas.microsoft.com/office/drawing/2014/main" id="{5A666854-AB26-4CC2-85B4-5CF5C329A1F1}"/>
              </a:ext>
            </a:extLst>
          </p:cNvPr>
          <p:cNvSpPr>
            <a:spLocks noGrp="1"/>
          </p:cNvSpPr>
          <p:nvPr/>
        </p:nvSpPr>
        <p:spPr>
          <a:xfrm>
            <a:off x="603504" y="1417320"/>
            <a:ext cx="11260262" cy="252377"/>
          </a:xfrm>
          <a:prstGeom prst="rect">
            <a:avLst/>
          </a:prstGeom>
          <a:noFill/>
        </p:spPr>
        <p:txBody>
          <a:bodyPr wrap="none" lIns="18288" tIns="18288" rIns="18288" bIns="18288">
            <a:spAutoFit/>
          </a:bodyPr>
          <a:lstStyle/>
          <a:p>
            <a:pPr>
              <a:buNone/>
              <a:defRPr sz="1080" b="0">
                <a:solidFill>
                  <a:srgbClr val="666666"/>
                </a:solidFill>
                <a:latin typeface="Arial"/>
                <a:ea typeface="Arial"/>
                <a:cs typeface="Arial"/>
              </a:defRPr>
            </a:pPr>
            <a:r>
              <a:rPr sz="1400">
                <a:latin typeface="Abadi" panose="020B0604020104020204" pitchFamily="34" charset="0"/>
                <a:ea typeface="Abadi"/>
                <a:cs typeface="Abadi"/>
              </a:rPr>
              <a:t>Families and partners experience one coordinated model built around respectful outreach, clear roles, accurate records, and continued connection.</a:t>
            </a:r>
          </a:p>
        </p:txBody>
      </p:sp>
      <p:sp>
        <p:nvSpPr>
          <p:cNvPr id="6" name="Rounded Rectangle 5">
            <a:extLst>
              <a:ext uri="{FF2B5EF4-FFF2-40B4-BE49-F238E27FC236}">
                <a16:creationId xmlns:a16="http://schemas.microsoft.com/office/drawing/2014/main" id="{621AB9E6-5B6E-47EF-82ED-33197DD96961}"/>
              </a:ext>
            </a:extLst>
          </p:cNvPr>
          <p:cNvSpPr>
            <a:spLocks noGrp="1"/>
          </p:cNvSpPr>
          <p:nvPr/>
        </p:nvSpPr>
        <p:spPr>
          <a:xfrm>
            <a:off x="603504" y="2029968"/>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7" name="TextBox 6">
            <a:extLst>
              <a:ext uri="{FF2B5EF4-FFF2-40B4-BE49-F238E27FC236}">
                <a16:creationId xmlns:a16="http://schemas.microsoft.com/office/drawing/2014/main" id="{9A594F90-5ABD-4A34-BA30-BAEFDD31C02D}"/>
              </a:ext>
            </a:extLst>
          </p:cNvPr>
          <p:cNvSpPr>
            <a:spLocks noGrp="1"/>
          </p:cNvSpPr>
          <p:nvPr/>
        </p:nvSpPr>
        <p:spPr>
          <a:xfrm>
            <a:off x="731520" y="2176272"/>
            <a:ext cx="194027"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01</a:t>
            </a:r>
          </a:p>
        </p:txBody>
      </p:sp>
      <p:sp>
        <p:nvSpPr>
          <p:cNvPr id="8" name="TextBox 7">
            <a:extLst>
              <a:ext uri="{FF2B5EF4-FFF2-40B4-BE49-F238E27FC236}">
                <a16:creationId xmlns:a16="http://schemas.microsoft.com/office/drawing/2014/main" id="{DEA00E88-3680-453A-AD7E-7B2D71EA2B49}"/>
              </a:ext>
            </a:extLst>
          </p:cNvPr>
          <p:cNvSpPr>
            <a:spLocks noGrp="1"/>
          </p:cNvSpPr>
          <p:nvPr/>
        </p:nvSpPr>
        <p:spPr>
          <a:xfrm>
            <a:off x="1040739" y="2176272"/>
            <a:ext cx="3025211"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IDENTIFY THE NEED</a:t>
            </a:r>
          </a:p>
        </p:txBody>
      </p:sp>
      <p:sp>
        <p:nvSpPr>
          <p:cNvPr id="9" name="TextBox 8">
            <a:extLst>
              <a:ext uri="{FF2B5EF4-FFF2-40B4-BE49-F238E27FC236}">
                <a16:creationId xmlns:a16="http://schemas.microsoft.com/office/drawing/2014/main" id="{21280F09-9833-4993-A75D-D50C13DAD616}"/>
              </a:ext>
            </a:extLst>
          </p:cNvPr>
          <p:cNvSpPr>
            <a:spLocks noGrp="1"/>
          </p:cNvSpPr>
          <p:nvPr/>
        </p:nvSpPr>
        <p:spPr>
          <a:xfrm>
            <a:off x="1044877" y="2403185"/>
            <a:ext cx="2670919" cy="590931"/>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200" b="1" dirty="0">
                <a:latin typeface="Abadi" panose="020B0604020104020204" pitchFamily="34" charset="0"/>
                <a:ea typeface="Abadi"/>
                <a:cs typeface="Abadi"/>
              </a:rPr>
              <a:t>Referrals, schools, churches, partners, and outreach identify households and elders needing support.</a:t>
            </a:r>
          </a:p>
        </p:txBody>
      </p:sp>
      <p:sp>
        <p:nvSpPr>
          <p:cNvPr id="10" name="Rounded Rectangle 9">
            <a:extLst>
              <a:ext uri="{FF2B5EF4-FFF2-40B4-BE49-F238E27FC236}">
                <a16:creationId xmlns:a16="http://schemas.microsoft.com/office/drawing/2014/main" id="{0B916047-3FB7-4884-BF99-2229A7E57BE5}"/>
              </a:ext>
            </a:extLst>
          </p:cNvPr>
          <p:cNvSpPr>
            <a:spLocks noGrp="1"/>
          </p:cNvSpPr>
          <p:nvPr/>
        </p:nvSpPr>
        <p:spPr>
          <a:xfrm>
            <a:off x="4325112" y="2029968"/>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1" name="TextBox 10">
            <a:extLst>
              <a:ext uri="{FF2B5EF4-FFF2-40B4-BE49-F238E27FC236}">
                <a16:creationId xmlns:a16="http://schemas.microsoft.com/office/drawing/2014/main" id="{4E6EDC58-6529-44D9-8DA1-A0D32EBB4F1D}"/>
              </a:ext>
            </a:extLst>
          </p:cNvPr>
          <p:cNvSpPr>
            <a:spLocks noGrp="1"/>
          </p:cNvSpPr>
          <p:nvPr/>
        </p:nvSpPr>
        <p:spPr>
          <a:xfrm>
            <a:off x="4453128" y="2176272"/>
            <a:ext cx="232500"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02</a:t>
            </a:r>
          </a:p>
        </p:txBody>
      </p:sp>
      <p:sp>
        <p:nvSpPr>
          <p:cNvPr id="12" name="TextBox 11">
            <a:extLst>
              <a:ext uri="{FF2B5EF4-FFF2-40B4-BE49-F238E27FC236}">
                <a16:creationId xmlns:a16="http://schemas.microsoft.com/office/drawing/2014/main" id="{5DF11AD8-76FD-4D1F-817A-8ED305D655C9}"/>
              </a:ext>
            </a:extLst>
          </p:cNvPr>
          <p:cNvSpPr>
            <a:spLocks noGrp="1"/>
          </p:cNvSpPr>
          <p:nvPr/>
        </p:nvSpPr>
        <p:spPr>
          <a:xfrm>
            <a:off x="4797614" y="2176272"/>
            <a:ext cx="2829644"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PREPARE WITH CARE</a:t>
            </a:r>
          </a:p>
        </p:txBody>
      </p:sp>
      <p:sp>
        <p:nvSpPr>
          <p:cNvPr id="13" name="TextBox 12">
            <a:extLst>
              <a:ext uri="{FF2B5EF4-FFF2-40B4-BE49-F238E27FC236}">
                <a16:creationId xmlns:a16="http://schemas.microsoft.com/office/drawing/2014/main" id="{ACC770A0-9A57-43BD-B08A-477632CA127D}"/>
              </a:ext>
            </a:extLst>
          </p:cNvPr>
          <p:cNvSpPr>
            <a:spLocks noGrp="1"/>
          </p:cNvSpPr>
          <p:nvPr/>
        </p:nvSpPr>
        <p:spPr>
          <a:xfrm>
            <a:off x="4797614" y="2417486"/>
            <a:ext cx="2829644" cy="590931"/>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200" b="1" dirty="0">
                <a:latin typeface="Abadi" panose="020B0604020104020204" pitchFamily="34" charset="0"/>
                <a:ea typeface="Abadi"/>
                <a:cs typeface="Abadi"/>
              </a:rPr>
              <a:t>Volunteers collect, purchase, organize, and pack food, hygiene items, clothing, toys, and supplies.</a:t>
            </a:r>
          </a:p>
        </p:txBody>
      </p:sp>
      <p:sp>
        <p:nvSpPr>
          <p:cNvPr id="14" name="Rounded Rectangle 13">
            <a:extLst>
              <a:ext uri="{FF2B5EF4-FFF2-40B4-BE49-F238E27FC236}">
                <a16:creationId xmlns:a16="http://schemas.microsoft.com/office/drawing/2014/main" id="{5F9C297D-2FEE-4941-AF35-21FA42A427D9}"/>
              </a:ext>
            </a:extLst>
          </p:cNvPr>
          <p:cNvSpPr>
            <a:spLocks noGrp="1"/>
          </p:cNvSpPr>
          <p:nvPr/>
        </p:nvSpPr>
        <p:spPr>
          <a:xfrm>
            <a:off x="8046720" y="2029968"/>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5" name="TextBox 14">
            <a:extLst>
              <a:ext uri="{FF2B5EF4-FFF2-40B4-BE49-F238E27FC236}">
                <a16:creationId xmlns:a16="http://schemas.microsoft.com/office/drawing/2014/main" id="{37355E54-25C9-4E79-A0F6-555118147C2E}"/>
              </a:ext>
            </a:extLst>
          </p:cNvPr>
          <p:cNvSpPr>
            <a:spLocks noGrp="1"/>
          </p:cNvSpPr>
          <p:nvPr/>
        </p:nvSpPr>
        <p:spPr>
          <a:xfrm>
            <a:off x="8174736" y="2176272"/>
            <a:ext cx="232500"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03</a:t>
            </a:r>
          </a:p>
        </p:txBody>
      </p:sp>
      <p:sp>
        <p:nvSpPr>
          <p:cNvPr id="16" name="TextBox 15">
            <a:extLst>
              <a:ext uri="{FF2B5EF4-FFF2-40B4-BE49-F238E27FC236}">
                <a16:creationId xmlns:a16="http://schemas.microsoft.com/office/drawing/2014/main" id="{834439AD-9C35-4D57-926F-209A5C8DA1D5}"/>
              </a:ext>
            </a:extLst>
          </p:cNvPr>
          <p:cNvSpPr>
            <a:spLocks noGrp="1"/>
          </p:cNvSpPr>
          <p:nvPr/>
        </p:nvSpPr>
        <p:spPr>
          <a:xfrm>
            <a:off x="8535252" y="2181586"/>
            <a:ext cx="2243531"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dirty="0">
                <a:latin typeface="Abadi" panose="020B0604020104020204" pitchFamily="34" charset="0"/>
                <a:ea typeface="Abadi"/>
                <a:cs typeface="Abadi"/>
              </a:rPr>
              <a:t>SERVE WITH DIGNITY</a:t>
            </a:r>
          </a:p>
        </p:txBody>
      </p:sp>
      <p:sp>
        <p:nvSpPr>
          <p:cNvPr id="17" name="TextBox 16">
            <a:extLst>
              <a:ext uri="{FF2B5EF4-FFF2-40B4-BE49-F238E27FC236}">
                <a16:creationId xmlns:a16="http://schemas.microsoft.com/office/drawing/2014/main" id="{97943EBE-9FB5-4D85-9C66-5BC21BCB1E84}"/>
              </a:ext>
            </a:extLst>
          </p:cNvPr>
          <p:cNvSpPr>
            <a:spLocks noGrp="1"/>
          </p:cNvSpPr>
          <p:nvPr/>
        </p:nvSpPr>
        <p:spPr>
          <a:xfrm>
            <a:off x="8535252" y="2455384"/>
            <a:ext cx="2704513" cy="590931"/>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200" b="1" dirty="0">
                <a:latin typeface="Abadi" panose="020B0604020104020204" pitchFamily="34" charset="0"/>
                <a:ea typeface="Abadi"/>
                <a:cs typeface="Abadi"/>
              </a:rPr>
              <a:t>Deliver respectfully while protecting privacy, safety, family needs, and hope.</a:t>
            </a:r>
          </a:p>
        </p:txBody>
      </p:sp>
      <p:sp>
        <p:nvSpPr>
          <p:cNvPr id="18" name="Rounded Rectangle 17">
            <a:extLst>
              <a:ext uri="{FF2B5EF4-FFF2-40B4-BE49-F238E27FC236}">
                <a16:creationId xmlns:a16="http://schemas.microsoft.com/office/drawing/2014/main" id="{19C95FC8-7731-4E18-807F-E5136E55F864}"/>
              </a:ext>
            </a:extLst>
          </p:cNvPr>
          <p:cNvSpPr>
            <a:spLocks noGrp="1"/>
          </p:cNvSpPr>
          <p:nvPr/>
        </p:nvSpPr>
        <p:spPr>
          <a:xfrm>
            <a:off x="603504" y="3291840"/>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9" name="TextBox 18">
            <a:extLst>
              <a:ext uri="{FF2B5EF4-FFF2-40B4-BE49-F238E27FC236}">
                <a16:creationId xmlns:a16="http://schemas.microsoft.com/office/drawing/2014/main" id="{65AC310E-0B8C-4711-96C1-52FA41D1F56E}"/>
              </a:ext>
            </a:extLst>
          </p:cNvPr>
          <p:cNvSpPr>
            <a:spLocks noGrp="1"/>
          </p:cNvSpPr>
          <p:nvPr/>
        </p:nvSpPr>
        <p:spPr>
          <a:xfrm>
            <a:off x="731520" y="3438145"/>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04</a:t>
            </a:r>
          </a:p>
        </p:txBody>
      </p:sp>
      <p:sp>
        <p:nvSpPr>
          <p:cNvPr id="20" name="TextBox 19">
            <a:extLst>
              <a:ext uri="{FF2B5EF4-FFF2-40B4-BE49-F238E27FC236}">
                <a16:creationId xmlns:a16="http://schemas.microsoft.com/office/drawing/2014/main" id="{36905A7E-C699-46CF-AAEB-3B20073BADCD}"/>
              </a:ext>
            </a:extLst>
          </p:cNvPr>
          <p:cNvSpPr>
            <a:spLocks noGrp="1"/>
          </p:cNvSpPr>
          <p:nvPr/>
        </p:nvSpPr>
        <p:spPr>
          <a:xfrm>
            <a:off x="1076005" y="3438145"/>
            <a:ext cx="1896385"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CONNECT PEOPLE</a:t>
            </a:r>
          </a:p>
        </p:txBody>
      </p:sp>
      <p:sp>
        <p:nvSpPr>
          <p:cNvPr id="21" name="TextBox 20">
            <a:extLst>
              <a:ext uri="{FF2B5EF4-FFF2-40B4-BE49-F238E27FC236}">
                <a16:creationId xmlns:a16="http://schemas.microsoft.com/office/drawing/2014/main" id="{38147399-4F47-45BA-B3B1-CD5AEE33A374}"/>
              </a:ext>
            </a:extLst>
          </p:cNvPr>
          <p:cNvSpPr>
            <a:spLocks noGrp="1"/>
          </p:cNvSpPr>
          <p:nvPr/>
        </p:nvSpPr>
        <p:spPr>
          <a:xfrm>
            <a:off x="1076005" y="3690143"/>
            <a:ext cx="2989945" cy="590931"/>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200" dirty="0">
                <a:solidFill>
                  <a:srgbClr val="111111"/>
                </a:solidFill>
                <a:latin typeface="Abadi" panose="020B0604020104020204" pitchFamily="34" charset="0"/>
              </a:rPr>
              <a:t>Senior Connection / Brother's Keeper contacts, widow visits, youth service, and needs follow-through build relationships.</a:t>
            </a:r>
          </a:p>
        </p:txBody>
      </p:sp>
      <p:sp>
        <p:nvSpPr>
          <p:cNvPr id="22" name="Rounded Rectangle 21">
            <a:extLst>
              <a:ext uri="{FF2B5EF4-FFF2-40B4-BE49-F238E27FC236}">
                <a16:creationId xmlns:a16="http://schemas.microsoft.com/office/drawing/2014/main" id="{B547B641-E1A9-4CBB-81B8-CD8F34A3F705}"/>
              </a:ext>
            </a:extLst>
          </p:cNvPr>
          <p:cNvSpPr>
            <a:spLocks noGrp="1"/>
          </p:cNvSpPr>
          <p:nvPr/>
        </p:nvSpPr>
        <p:spPr>
          <a:xfrm>
            <a:off x="4325112" y="3291840"/>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3" name="TextBox 22">
            <a:extLst>
              <a:ext uri="{FF2B5EF4-FFF2-40B4-BE49-F238E27FC236}">
                <a16:creationId xmlns:a16="http://schemas.microsoft.com/office/drawing/2014/main" id="{71A6ED88-82BA-4268-94D4-DA7BFEAFD144}"/>
              </a:ext>
            </a:extLst>
          </p:cNvPr>
          <p:cNvSpPr>
            <a:spLocks noGrp="1"/>
          </p:cNvSpPr>
          <p:nvPr/>
        </p:nvSpPr>
        <p:spPr>
          <a:xfrm>
            <a:off x="4453128" y="3438145"/>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05</a:t>
            </a:r>
          </a:p>
        </p:txBody>
      </p:sp>
      <p:sp>
        <p:nvSpPr>
          <p:cNvPr id="24" name="TextBox 23">
            <a:extLst>
              <a:ext uri="{FF2B5EF4-FFF2-40B4-BE49-F238E27FC236}">
                <a16:creationId xmlns:a16="http://schemas.microsoft.com/office/drawing/2014/main" id="{391162BB-13A0-4925-ADF2-18491041FE14}"/>
              </a:ext>
            </a:extLst>
          </p:cNvPr>
          <p:cNvSpPr>
            <a:spLocks noGrp="1"/>
          </p:cNvSpPr>
          <p:nvPr/>
        </p:nvSpPr>
        <p:spPr>
          <a:xfrm>
            <a:off x="4797614" y="3438144"/>
            <a:ext cx="2707537"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BUILD PARTNERSHIPS</a:t>
            </a:r>
          </a:p>
        </p:txBody>
      </p:sp>
      <p:sp>
        <p:nvSpPr>
          <p:cNvPr id="25" name="TextBox 24">
            <a:extLst>
              <a:ext uri="{FF2B5EF4-FFF2-40B4-BE49-F238E27FC236}">
                <a16:creationId xmlns:a16="http://schemas.microsoft.com/office/drawing/2014/main" id="{008CF181-75EE-4162-8548-E6ACA0A1E3E8}"/>
              </a:ext>
            </a:extLst>
          </p:cNvPr>
          <p:cNvSpPr>
            <a:spLocks noGrp="1"/>
          </p:cNvSpPr>
          <p:nvPr/>
        </p:nvSpPr>
        <p:spPr>
          <a:xfrm>
            <a:off x="4797614" y="3673335"/>
            <a:ext cx="2707537" cy="590931"/>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200" b="1" dirty="0">
                <a:latin typeface="Abadi" panose="020B0604020104020204" pitchFamily="34" charset="0"/>
                <a:ea typeface="Abadi"/>
                <a:cs typeface="Abadi"/>
              </a:rPr>
              <a:t>Schools, businesses, donors, sponsors, nonprofits, churches, and volunteers expand capacity.</a:t>
            </a:r>
          </a:p>
        </p:txBody>
      </p:sp>
      <p:sp>
        <p:nvSpPr>
          <p:cNvPr id="26" name="Rounded Rectangle 25">
            <a:extLst>
              <a:ext uri="{FF2B5EF4-FFF2-40B4-BE49-F238E27FC236}">
                <a16:creationId xmlns:a16="http://schemas.microsoft.com/office/drawing/2014/main" id="{24713924-6A28-4CD2-A77F-764427645EC6}"/>
              </a:ext>
            </a:extLst>
          </p:cNvPr>
          <p:cNvSpPr>
            <a:spLocks noGrp="1"/>
          </p:cNvSpPr>
          <p:nvPr/>
        </p:nvSpPr>
        <p:spPr>
          <a:xfrm>
            <a:off x="8046720" y="3291840"/>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7" name="TextBox 26">
            <a:extLst>
              <a:ext uri="{FF2B5EF4-FFF2-40B4-BE49-F238E27FC236}">
                <a16:creationId xmlns:a16="http://schemas.microsoft.com/office/drawing/2014/main" id="{29983837-35C9-4EA1-8E05-0FA7FD36A563}"/>
              </a:ext>
            </a:extLst>
          </p:cNvPr>
          <p:cNvSpPr>
            <a:spLocks noGrp="1"/>
          </p:cNvSpPr>
          <p:nvPr/>
        </p:nvSpPr>
        <p:spPr>
          <a:xfrm>
            <a:off x="8174736" y="3438145"/>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06</a:t>
            </a:r>
          </a:p>
        </p:txBody>
      </p:sp>
      <p:sp>
        <p:nvSpPr>
          <p:cNvPr id="28" name="TextBox 27">
            <a:extLst>
              <a:ext uri="{FF2B5EF4-FFF2-40B4-BE49-F238E27FC236}">
                <a16:creationId xmlns:a16="http://schemas.microsoft.com/office/drawing/2014/main" id="{A0247F32-CA37-42C2-AA4C-5D272904ABD0}"/>
              </a:ext>
            </a:extLst>
          </p:cNvPr>
          <p:cNvSpPr>
            <a:spLocks noGrp="1"/>
          </p:cNvSpPr>
          <p:nvPr/>
        </p:nvSpPr>
        <p:spPr>
          <a:xfrm>
            <a:off x="8535252" y="3427258"/>
            <a:ext cx="3150346" cy="213905"/>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150" dirty="0">
                <a:latin typeface="Abadi" panose="020B0604020104020204" pitchFamily="34" charset="0"/>
                <a:ea typeface="Abadi"/>
                <a:cs typeface="Abadi"/>
              </a:rPr>
              <a:t>FOLLOW THROUGH</a:t>
            </a:r>
          </a:p>
        </p:txBody>
      </p:sp>
      <p:sp>
        <p:nvSpPr>
          <p:cNvPr id="29" name="TextBox 28">
            <a:extLst>
              <a:ext uri="{FF2B5EF4-FFF2-40B4-BE49-F238E27FC236}">
                <a16:creationId xmlns:a16="http://schemas.microsoft.com/office/drawing/2014/main" id="{C9623787-6523-4C49-AC88-4D65F041B3A5}"/>
              </a:ext>
            </a:extLst>
          </p:cNvPr>
          <p:cNvSpPr>
            <a:spLocks noGrp="1"/>
          </p:cNvSpPr>
          <p:nvPr/>
        </p:nvSpPr>
        <p:spPr>
          <a:xfrm>
            <a:off x="8525674" y="3679256"/>
            <a:ext cx="2904326" cy="590931"/>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200" b="1" dirty="0">
                <a:latin typeface="Abadi" panose="020B0604020104020204" pitchFamily="34" charset="0"/>
                <a:ea typeface="Abadi"/>
                <a:cs typeface="Abadi"/>
              </a:rPr>
              <a:t>Year-round referrals, impact tracking, continued contact, and review turn projects into sustained care.</a:t>
            </a:r>
          </a:p>
        </p:txBody>
      </p:sp>
      <p:sp>
        <p:nvSpPr>
          <p:cNvPr id="30" name="Rectangle 29">
            <a:extLst>
              <a:ext uri="{FF2B5EF4-FFF2-40B4-BE49-F238E27FC236}">
                <a16:creationId xmlns:a16="http://schemas.microsoft.com/office/drawing/2014/main" id="{A241F9A6-806C-4710-B22D-B87F7201DEF2}"/>
              </a:ext>
            </a:extLst>
          </p:cNvPr>
          <p:cNvSpPr>
            <a:spLocks noGrp="1"/>
          </p:cNvSpPr>
          <p:nvPr/>
        </p:nvSpPr>
        <p:spPr>
          <a:xfrm>
            <a:off x="603504" y="4923347"/>
            <a:ext cx="10963656" cy="544765"/>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31" name="TextBox 30">
            <a:extLst>
              <a:ext uri="{FF2B5EF4-FFF2-40B4-BE49-F238E27FC236}">
                <a16:creationId xmlns:a16="http://schemas.microsoft.com/office/drawing/2014/main" id="{A36541C1-4718-4430-854C-90FE221F1ABA}"/>
              </a:ext>
            </a:extLst>
          </p:cNvPr>
          <p:cNvSpPr>
            <a:spLocks noGrp="1"/>
          </p:cNvSpPr>
          <p:nvPr/>
        </p:nvSpPr>
        <p:spPr>
          <a:xfrm>
            <a:off x="877823" y="5057402"/>
            <a:ext cx="10391639" cy="213905"/>
          </a:xfrm>
          <a:prstGeom prst="rect">
            <a:avLst/>
          </a:prstGeom>
          <a:noFill/>
        </p:spPr>
        <p:txBody>
          <a:bodyPr wrap="square" lIns="18288" tIns="18288" rIns="18288" bIns="18288">
            <a:spAutoFit/>
          </a:bodyPr>
          <a:lstStyle/>
          <a:p>
            <a:pPr algn="ctr">
              <a:buNone/>
              <a:defRPr sz="1150" b="1">
                <a:solidFill>
                  <a:srgbClr val="C89B2B"/>
                </a:solidFill>
                <a:latin typeface="Abadi"/>
                <a:ea typeface="Abadi"/>
                <a:cs typeface="Abadi"/>
              </a:defRPr>
            </a:pPr>
            <a:r>
              <a:rPr>
                <a:latin typeface="Abadi" panose="020B0604020104020204" pitchFamily="34" charset="0"/>
                <a:ea typeface="Abadi"/>
                <a:cs typeface="Abadi"/>
              </a:rPr>
              <a:t>IDENTIFY  &gt;  PREPARE  &gt;  SERVE  &gt;  CONNECT  &gt;  PARTNER  &gt;  FOLLOW THROUGH</a:t>
            </a:r>
          </a:p>
        </p:txBody>
      </p:sp>
      <p:sp>
        <p:nvSpPr>
          <p:cNvPr id="32" name="TextBox 31">
            <a:extLst>
              <a:ext uri="{FF2B5EF4-FFF2-40B4-BE49-F238E27FC236}">
                <a16:creationId xmlns:a16="http://schemas.microsoft.com/office/drawing/2014/main" id="{F87A0B31-239C-4424-B3B8-DF8A219C61C1}"/>
              </a:ext>
            </a:extLst>
          </p:cNvPr>
          <p:cNvSpPr>
            <a:spLocks noGrp="1"/>
          </p:cNvSpPr>
          <p:nvPr/>
        </p:nvSpPr>
        <p:spPr>
          <a:xfrm>
            <a:off x="603503" y="5715000"/>
            <a:ext cx="8203039" cy="198516"/>
          </a:xfrm>
          <a:prstGeom prst="rect">
            <a:avLst/>
          </a:prstGeom>
          <a:noFill/>
        </p:spPr>
        <p:txBody>
          <a:bodyPr wrap="square" lIns="18288" tIns="18288" rIns="18288" bIns="18288">
            <a:spAutoFit/>
          </a:bodyPr>
          <a:lstStyle/>
          <a:p>
            <a:pPr>
              <a:buNone/>
              <a:defRPr sz="950" b="0">
                <a:solidFill>
                  <a:srgbClr val="666666"/>
                </a:solidFill>
                <a:latin typeface="Arial"/>
                <a:ea typeface="Arial"/>
                <a:cs typeface="Arial"/>
              </a:defRPr>
            </a:pPr>
            <a:r>
              <a:rPr sz="1050" dirty="0">
                <a:solidFill>
                  <a:srgbClr val="666666"/>
                </a:solidFill>
                <a:latin typeface="Abadi" panose="020B0604020104020204" pitchFamily="34" charset="0"/>
              </a:rPr>
              <a:t>Standard for every experience: organized preparation, respectful delivery, clear roles, accurate records, privacy, and meaningful follow-through.</a:t>
            </a:r>
          </a:p>
        </p:txBody>
      </p:sp>
      <p:sp>
        <p:nvSpPr>
          <p:cNvPr id="33" name="TextBox 32">
            <a:extLst>
              <a:ext uri="{FF2B5EF4-FFF2-40B4-BE49-F238E27FC236}">
                <a16:creationId xmlns:a16="http://schemas.microsoft.com/office/drawing/2014/main" id="{A2B397C6-93E7-451B-851A-45CEC07F8652}"/>
              </a:ext>
            </a:extLst>
          </p:cNvPr>
          <p:cNvSpPr>
            <a:spLocks noGrp="1"/>
          </p:cNvSpPr>
          <p:nvPr/>
        </p:nvSpPr>
        <p:spPr>
          <a:xfrm>
            <a:off x="603504" y="6510528"/>
            <a:ext cx="2074350" cy="133883"/>
          </a:xfrm>
          <a:prstGeom prst="rect">
            <a:avLst/>
          </a:prstGeom>
          <a:noFill/>
        </p:spPr>
        <p:txBody>
          <a:bodyPr wrap="none" lIns="18288" tIns="18288" rIns="18288" bIns="18288">
            <a:spAutoFit/>
          </a:bodyPr>
          <a:lstStyle/>
          <a:p>
            <a:pPr>
              <a:buNone/>
              <a:defRPr sz="630" b="0">
                <a:solidFill>
                  <a:srgbClr val="666666"/>
                </a:solidFill>
                <a:latin typeface="Arial"/>
                <a:ea typeface="Arial"/>
                <a:cs typeface="Arial"/>
              </a:defRPr>
            </a:pPr>
            <a:r>
              <a:rPr>
                <a:latin typeface="Abadi" panose="020B0604020104020204" pitchFamily="34" charset="0"/>
                <a:ea typeface="Abadi"/>
                <a:cs typeface="Abadi"/>
              </a:rPr>
              <a:t>TZL COMMUNITY &amp; EDUCATION INITIATIVE  |  2026-2027</a:t>
            </a:r>
          </a:p>
        </p:txBody>
      </p:sp>
      <p:sp>
        <p:nvSpPr>
          <p:cNvPr id="34" name="TextBox 33">
            <a:extLst>
              <a:ext uri="{FF2B5EF4-FFF2-40B4-BE49-F238E27FC236}">
                <a16:creationId xmlns:a16="http://schemas.microsoft.com/office/drawing/2014/main" id="{6155C654-8B97-477E-98C5-012E3BD57973}"/>
              </a:ext>
            </a:extLst>
          </p:cNvPr>
          <p:cNvSpPr>
            <a:spLocks noGrp="1"/>
          </p:cNvSpPr>
          <p:nvPr/>
        </p:nvSpPr>
        <p:spPr>
          <a:xfrm>
            <a:off x="11296887" y="6510528"/>
            <a:ext cx="133113" cy="133883"/>
          </a:xfrm>
          <a:prstGeom prst="rect">
            <a:avLst/>
          </a:prstGeom>
          <a:noFill/>
        </p:spPr>
        <p:txBody>
          <a:bodyPr wrap="none" lIns="18288" tIns="18288" rIns="18288" bIns="18288">
            <a:spAutoFit/>
          </a:bodyPr>
          <a:lstStyle/>
          <a:p>
            <a:pPr algn="r">
              <a:buNone/>
              <a:defRPr sz="630" b="0">
                <a:solidFill>
                  <a:srgbClr val="666666"/>
                </a:solidFill>
                <a:latin typeface="Arial"/>
                <a:ea typeface="Arial"/>
                <a:cs typeface="Arial"/>
              </a:defRPr>
            </a:pPr>
            <a:r>
              <a:rPr>
                <a:latin typeface="Abadi" panose="020B0604020104020204" pitchFamily="34" charset="0"/>
                <a:ea typeface="Abadi"/>
                <a:cs typeface="Abadi"/>
              </a:rPr>
              <a:t>28</a:t>
            </a:r>
          </a:p>
        </p:txBody>
      </p:sp>
      <p:pic>
        <p:nvPicPr>
          <p:cNvPr id="36" name="Picture 35">
            <a:extLst>
              <a:ext uri="{FF2B5EF4-FFF2-40B4-BE49-F238E27FC236}">
                <a16:creationId xmlns:a16="http://schemas.microsoft.com/office/drawing/2014/main" id="{C1F0164D-B0D1-E067-4D27-4055CC4CC7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6917" y="72872"/>
            <a:ext cx="1106165" cy="1124931"/>
          </a:xfrm>
          <a:prstGeom prst="rect">
            <a:avLst/>
          </a:prstGeom>
        </p:spPr>
      </p:pic>
    </p:spTree>
    <p:extLst>
      <p:ext uri="{BB962C8B-B14F-4D97-AF65-F5344CB8AC3E}">
        <p14:creationId xmlns:p14="http://schemas.microsoft.com/office/powerpoint/2010/main" val="108530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0D9B35-4770-480C-BF93-C818BF122F4F}"/>
              </a:ext>
            </a:extLst>
          </p:cNvPr>
          <p:cNvSpPr>
            <a:spLocks noGrp="1"/>
          </p:cNvSpPr>
          <p:nvPr/>
        </p:nvSpPr>
        <p:spPr>
          <a:xfrm>
            <a:off x="603504" y="292608"/>
            <a:ext cx="1447448" cy="221599"/>
          </a:xfrm>
          <a:prstGeom prst="rect">
            <a:avLst/>
          </a:prstGeom>
          <a:noFill/>
        </p:spPr>
        <p:txBody>
          <a:bodyPr wrap="none" lIns="18288" tIns="18288" rIns="18288" bIns="18288">
            <a:spAutoFit/>
          </a:bodyPr>
          <a:lstStyle/>
          <a:p>
            <a:pPr>
              <a:buNone/>
              <a:defRPr sz="1200" b="1">
                <a:solidFill>
                  <a:srgbClr val="8B6514"/>
                </a:solidFill>
                <a:latin typeface="Abadi"/>
                <a:ea typeface="Abadi"/>
                <a:cs typeface="Abadi"/>
              </a:defRPr>
            </a:pPr>
            <a:r>
              <a:rPr>
                <a:latin typeface="Abadi" panose="020B0604020104020204" pitchFamily="34" charset="0"/>
                <a:ea typeface="Abadi"/>
                <a:cs typeface="Abadi"/>
              </a:rPr>
              <a:t>CARE COMPONENTS</a:t>
            </a:r>
          </a:p>
        </p:txBody>
      </p:sp>
      <p:sp>
        <p:nvSpPr>
          <p:cNvPr id="3" name="TextBox 2">
            <a:extLst>
              <a:ext uri="{FF2B5EF4-FFF2-40B4-BE49-F238E27FC236}">
                <a16:creationId xmlns:a16="http://schemas.microsoft.com/office/drawing/2014/main" id="{3DA51DEF-E216-46D6-880A-4BA783A3B439}"/>
              </a:ext>
            </a:extLst>
          </p:cNvPr>
          <p:cNvSpPr>
            <a:spLocks noGrp="1"/>
          </p:cNvSpPr>
          <p:nvPr/>
        </p:nvSpPr>
        <p:spPr>
          <a:xfrm>
            <a:off x="603504" y="640080"/>
            <a:ext cx="10599953" cy="437043"/>
          </a:xfrm>
          <a:prstGeom prst="rect">
            <a:avLst/>
          </a:prstGeom>
          <a:noFill/>
        </p:spPr>
        <p:txBody>
          <a:bodyPr wrap="none" lIns="18288" tIns="18288" rIns="18288" bIns="18288">
            <a:spAutoFit/>
          </a:bodyPr>
          <a:lstStyle/>
          <a:p>
            <a:pPr>
              <a:buNone/>
              <a:defRPr sz="2600" b="1">
                <a:solidFill>
                  <a:srgbClr val="111111"/>
                </a:solidFill>
                <a:latin typeface="Abadi"/>
                <a:ea typeface="Abadi"/>
                <a:cs typeface="Abadi"/>
              </a:defRPr>
            </a:pPr>
            <a:r>
              <a:rPr dirty="0">
                <a:latin typeface="Abadi" panose="020B0604020104020204" pitchFamily="34" charset="0"/>
                <a:ea typeface="Abadi"/>
                <a:cs typeface="Abadi"/>
              </a:rPr>
              <a:t>S</a:t>
            </a:r>
            <a:r>
              <a:rPr lang="en-US" dirty="0">
                <a:latin typeface="Abadi" panose="020B0604020104020204" pitchFamily="34" charset="0"/>
                <a:ea typeface="Abadi"/>
                <a:cs typeface="Abadi"/>
              </a:rPr>
              <a:t>even</a:t>
            </a:r>
            <a:r>
              <a:rPr dirty="0">
                <a:latin typeface="Abadi" panose="020B0604020104020204" pitchFamily="34" charset="0"/>
                <a:ea typeface="Abadi"/>
                <a:cs typeface="Abadi"/>
              </a:rPr>
              <a:t> connected initiatives provide practical care throughout the year</a:t>
            </a:r>
          </a:p>
        </p:txBody>
      </p:sp>
      <p:sp>
        <p:nvSpPr>
          <p:cNvPr id="4" name="Rectangle 3">
            <a:extLst>
              <a:ext uri="{FF2B5EF4-FFF2-40B4-BE49-F238E27FC236}">
                <a16:creationId xmlns:a16="http://schemas.microsoft.com/office/drawing/2014/main" id="{4EE6638E-1722-4DA4-A945-7B72FF9D92EE}"/>
              </a:ext>
            </a:extLst>
          </p:cNvPr>
          <p:cNvSpPr>
            <a:spLocks noGrp="1"/>
          </p:cNvSpPr>
          <p:nvPr/>
        </p:nvSpPr>
        <p:spPr>
          <a:xfrm>
            <a:off x="603504" y="1271016"/>
            <a:ext cx="10515600" cy="10972"/>
          </a:xfrm>
          <a:prstGeom prst="rect">
            <a:avLst/>
          </a:prstGeom>
          <a:solidFill>
            <a:srgbClr val="C89B2B"/>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5" name="TextBox 4">
            <a:extLst>
              <a:ext uri="{FF2B5EF4-FFF2-40B4-BE49-F238E27FC236}">
                <a16:creationId xmlns:a16="http://schemas.microsoft.com/office/drawing/2014/main" id="{5A666854-AB26-4CC2-85B4-5CF5C329A1F1}"/>
              </a:ext>
            </a:extLst>
          </p:cNvPr>
          <p:cNvSpPr>
            <a:spLocks noGrp="1"/>
          </p:cNvSpPr>
          <p:nvPr/>
        </p:nvSpPr>
        <p:spPr>
          <a:xfrm>
            <a:off x="603504" y="1417320"/>
            <a:ext cx="10247614" cy="252377"/>
          </a:xfrm>
          <a:prstGeom prst="rect">
            <a:avLst/>
          </a:prstGeom>
          <a:noFill/>
        </p:spPr>
        <p:txBody>
          <a:bodyPr wrap="none" lIns="18288" tIns="18288" rIns="18288" bIns="18288">
            <a:spAutoFit/>
          </a:bodyPr>
          <a:lstStyle/>
          <a:p>
            <a:pPr>
              <a:buNone/>
              <a:defRPr sz="1080" b="0">
                <a:solidFill>
                  <a:srgbClr val="666666"/>
                </a:solidFill>
                <a:latin typeface="Arial"/>
                <a:ea typeface="Arial"/>
                <a:cs typeface="Arial"/>
              </a:defRPr>
            </a:pPr>
            <a:r>
              <a:rPr sz="1400">
                <a:latin typeface="Abadi" panose="020B0604020104020204" pitchFamily="34" charset="0"/>
                <a:ea typeface="Abadi"/>
                <a:cs typeface="Abadi"/>
              </a:rPr>
              <a:t>The food-basket tradition remains central while other components address daily needs, isolation, winter hardship, stability, and safety.</a:t>
            </a:r>
          </a:p>
        </p:txBody>
      </p:sp>
      <p:sp>
        <p:nvSpPr>
          <p:cNvPr id="6" name="Rounded Rectangle 5">
            <a:extLst>
              <a:ext uri="{FF2B5EF4-FFF2-40B4-BE49-F238E27FC236}">
                <a16:creationId xmlns:a16="http://schemas.microsoft.com/office/drawing/2014/main" id="{621AB9E6-5B6E-47EF-82ED-33197DD96961}"/>
              </a:ext>
            </a:extLst>
          </p:cNvPr>
          <p:cNvSpPr>
            <a:spLocks noGrp="1"/>
          </p:cNvSpPr>
          <p:nvPr/>
        </p:nvSpPr>
        <p:spPr>
          <a:xfrm>
            <a:off x="603504" y="1703391"/>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7" name="TextBox 6">
            <a:extLst>
              <a:ext uri="{FF2B5EF4-FFF2-40B4-BE49-F238E27FC236}">
                <a16:creationId xmlns:a16="http://schemas.microsoft.com/office/drawing/2014/main" id="{9A594F90-5ABD-4A34-BA30-BAEFDD31C02D}"/>
              </a:ext>
            </a:extLst>
          </p:cNvPr>
          <p:cNvSpPr>
            <a:spLocks noGrp="1"/>
          </p:cNvSpPr>
          <p:nvPr/>
        </p:nvSpPr>
        <p:spPr>
          <a:xfrm>
            <a:off x="731520" y="1849695"/>
            <a:ext cx="194027"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01</a:t>
            </a:r>
          </a:p>
        </p:txBody>
      </p:sp>
      <p:sp>
        <p:nvSpPr>
          <p:cNvPr id="8" name="TextBox 7">
            <a:extLst>
              <a:ext uri="{FF2B5EF4-FFF2-40B4-BE49-F238E27FC236}">
                <a16:creationId xmlns:a16="http://schemas.microsoft.com/office/drawing/2014/main" id="{DEA00E88-3680-453A-AD7E-7B2D71EA2B49}"/>
              </a:ext>
            </a:extLst>
          </p:cNvPr>
          <p:cNvSpPr>
            <a:spLocks noGrp="1"/>
          </p:cNvSpPr>
          <p:nvPr/>
        </p:nvSpPr>
        <p:spPr>
          <a:xfrm>
            <a:off x="1040739" y="1849695"/>
            <a:ext cx="3025211"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FOOD BASKET DELIVERY</a:t>
            </a:r>
          </a:p>
        </p:txBody>
      </p:sp>
      <p:sp>
        <p:nvSpPr>
          <p:cNvPr id="9" name="TextBox 8">
            <a:extLst>
              <a:ext uri="{FF2B5EF4-FFF2-40B4-BE49-F238E27FC236}">
                <a16:creationId xmlns:a16="http://schemas.microsoft.com/office/drawing/2014/main" id="{21280F09-9833-4993-A75D-D50C13DAD616}"/>
              </a:ext>
            </a:extLst>
          </p:cNvPr>
          <p:cNvSpPr>
            <a:spLocks noGrp="1"/>
          </p:cNvSpPr>
          <p:nvPr/>
        </p:nvSpPr>
        <p:spPr>
          <a:xfrm>
            <a:off x="1036246" y="2104288"/>
            <a:ext cx="2948465" cy="614014"/>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250" dirty="0">
                <a:solidFill>
                  <a:srgbClr val="111111"/>
                </a:solidFill>
                <a:latin typeface="Abadi" panose="020B0604020104020204" pitchFamily="34" charset="0"/>
              </a:rPr>
              <a:t>Easter, Thanksgiving, and Christmas baskets, with gift cards or equivalent support when appropriate.</a:t>
            </a:r>
          </a:p>
        </p:txBody>
      </p:sp>
      <p:sp>
        <p:nvSpPr>
          <p:cNvPr id="10" name="Rounded Rectangle 9">
            <a:extLst>
              <a:ext uri="{FF2B5EF4-FFF2-40B4-BE49-F238E27FC236}">
                <a16:creationId xmlns:a16="http://schemas.microsoft.com/office/drawing/2014/main" id="{0B916047-3FB7-4884-BF99-2229A7E57BE5}"/>
              </a:ext>
            </a:extLst>
          </p:cNvPr>
          <p:cNvSpPr>
            <a:spLocks noGrp="1"/>
          </p:cNvSpPr>
          <p:nvPr/>
        </p:nvSpPr>
        <p:spPr>
          <a:xfrm>
            <a:off x="4325112" y="1703391"/>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1" name="TextBox 10">
            <a:extLst>
              <a:ext uri="{FF2B5EF4-FFF2-40B4-BE49-F238E27FC236}">
                <a16:creationId xmlns:a16="http://schemas.microsoft.com/office/drawing/2014/main" id="{4E6EDC58-6529-44D9-8DA1-A0D32EBB4F1D}"/>
              </a:ext>
            </a:extLst>
          </p:cNvPr>
          <p:cNvSpPr>
            <a:spLocks noGrp="1"/>
          </p:cNvSpPr>
          <p:nvPr/>
        </p:nvSpPr>
        <p:spPr>
          <a:xfrm>
            <a:off x="4453128" y="1849695"/>
            <a:ext cx="232500"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02</a:t>
            </a:r>
          </a:p>
        </p:txBody>
      </p:sp>
      <p:sp>
        <p:nvSpPr>
          <p:cNvPr id="12" name="TextBox 11">
            <a:extLst>
              <a:ext uri="{FF2B5EF4-FFF2-40B4-BE49-F238E27FC236}">
                <a16:creationId xmlns:a16="http://schemas.microsoft.com/office/drawing/2014/main" id="{5DF11AD8-76FD-4D1F-817A-8ED305D655C9}"/>
              </a:ext>
            </a:extLst>
          </p:cNvPr>
          <p:cNvSpPr>
            <a:spLocks noGrp="1"/>
          </p:cNvSpPr>
          <p:nvPr/>
        </p:nvSpPr>
        <p:spPr>
          <a:xfrm>
            <a:off x="4797614" y="1849695"/>
            <a:ext cx="2829644"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FAMILY ESSENTIALS DRIVE</a:t>
            </a:r>
          </a:p>
        </p:txBody>
      </p:sp>
      <p:sp>
        <p:nvSpPr>
          <p:cNvPr id="13" name="TextBox 12">
            <a:extLst>
              <a:ext uri="{FF2B5EF4-FFF2-40B4-BE49-F238E27FC236}">
                <a16:creationId xmlns:a16="http://schemas.microsoft.com/office/drawing/2014/main" id="{ACC770A0-9A57-43BD-B08A-477632CA127D}"/>
              </a:ext>
            </a:extLst>
          </p:cNvPr>
          <p:cNvSpPr>
            <a:spLocks noGrp="1"/>
          </p:cNvSpPr>
          <p:nvPr/>
        </p:nvSpPr>
        <p:spPr>
          <a:xfrm>
            <a:off x="4811704" y="2057958"/>
            <a:ext cx="2693447" cy="567848"/>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50" b="1" dirty="0">
                <a:latin typeface="Abadi" panose="020B0604020104020204" pitchFamily="34" charset="0"/>
                <a:ea typeface="Abadi"/>
                <a:cs typeface="Abadi"/>
              </a:rPr>
              <a:t>Hygiene, household care, baby items, and school-readiness supplies distributed through trusted partners.</a:t>
            </a:r>
          </a:p>
        </p:txBody>
      </p:sp>
      <p:sp>
        <p:nvSpPr>
          <p:cNvPr id="14" name="Rounded Rectangle 13">
            <a:extLst>
              <a:ext uri="{FF2B5EF4-FFF2-40B4-BE49-F238E27FC236}">
                <a16:creationId xmlns:a16="http://schemas.microsoft.com/office/drawing/2014/main" id="{5F9C297D-2FEE-4941-AF35-21FA42A427D9}"/>
              </a:ext>
            </a:extLst>
          </p:cNvPr>
          <p:cNvSpPr>
            <a:spLocks noGrp="1"/>
          </p:cNvSpPr>
          <p:nvPr/>
        </p:nvSpPr>
        <p:spPr>
          <a:xfrm>
            <a:off x="8046720" y="1703391"/>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5" name="TextBox 14">
            <a:extLst>
              <a:ext uri="{FF2B5EF4-FFF2-40B4-BE49-F238E27FC236}">
                <a16:creationId xmlns:a16="http://schemas.microsoft.com/office/drawing/2014/main" id="{37355E54-25C9-4E79-A0F6-555118147C2E}"/>
              </a:ext>
            </a:extLst>
          </p:cNvPr>
          <p:cNvSpPr>
            <a:spLocks noGrp="1"/>
          </p:cNvSpPr>
          <p:nvPr/>
        </p:nvSpPr>
        <p:spPr>
          <a:xfrm>
            <a:off x="8174736" y="1849695"/>
            <a:ext cx="232500"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03</a:t>
            </a:r>
          </a:p>
        </p:txBody>
      </p:sp>
      <p:sp>
        <p:nvSpPr>
          <p:cNvPr id="16" name="TextBox 15">
            <a:extLst>
              <a:ext uri="{FF2B5EF4-FFF2-40B4-BE49-F238E27FC236}">
                <a16:creationId xmlns:a16="http://schemas.microsoft.com/office/drawing/2014/main" id="{834439AD-9C35-4D57-926F-209A5C8DA1D5}"/>
              </a:ext>
            </a:extLst>
          </p:cNvPr>
          <p:cNvSpPr>
            <a:spLocks noGrp="1"/>
          </p:cNvSpPr>
          <p:nvPr/>
        </p:nvSpPr>
        <p:spPr>
          <a:xfrm>
            <a:off x="8450856" y="1849695"/>
            <a:ext cx="3102802" cy="216982"/>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170" b="1" dirty="0">
                <a:solidFill>
                  <a:srgbClr val="111111"/>
                </a:solidFill>
                <a:latin typeface="Abadi" panose="020B0604020104020204" pitchFamily="34" charset="0"/>
              </a:rPr>
              <a:t>SENIOR CONNECTION | BROTHER'S KEEPER</a:t>
            </a:r>
          </a:p>
        </p:txBody>
      </p:sp>
      <p:sp>
        <p:nvSpPr>
          <p:cNvPr id="17" name="TextBox 16">
            <a:extLst>
              <a:ext uri="{FF2B5EF4-FFF2-40B4-BE49-F238E27FC236}">
                <a16:creationId xmlns:a16="http://schemas.microsoft.com/office/drawing/2014/main" id="{97943EBE-9FB5-4D85-9C66-5BC21BCB1E84}"/>
              </a:ext>
            </a:extLst>
          </p:cNvPr>
          <p:cNvSpPr>
            <a:spLocks noGrp="1"/>
          </p:cNvSpPr>
          <p:nvPr/>
        </p:nvSpPr>
        <p:spPr>
          <a:xfrm>
            <a:off x="8450856" y="2037875"/>
            <a:ext cx="3150347" cy="726353"/>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20" dirty="0">
                <a:solidFill>
                  <a:srgbClr val="111111"/>
                </a:solidFill>
                <a:latin typeface="Abadi" panose="020B0604020104020204" pitchFamily="34" charset="0"/>
              </a:rPr>
              <a:t>Two meaningful contacts each year for every Brother on the approved roster</a:t>
            </a:r>
            <a:r>
              <a:rPr lang="en-US" sz="1120" dirty="0">
                <a:solidFill>
                  <a:srgbClr val="111111"/>
                </a:solidFill>
                <a:latin typeface="Abadi" panose="020B0604020104020204" pitchFamily="34" charset="0"/>
              </a:rPr>
              <a:t>:</a:t>
            </a:r>
            <a:r>
              <a:rPr sz="1120" dirty="0">
                <a:solidFill>
                  <a:srgbClr val="111111"/>
                </a:solidFill>
                <a:latin typeface="Abadi" panose="020B0604020104020204" pitchFamily="34" charset="0"/>
              </a:rPr>
              <a:t> widow visits, wellness calls, technology help, needs identification, referrals, and follow-up.</a:t>
            </a:r>
          </a:p>
        </p:txBody>
      </p:sp>
      <p:sp>
        <p:nvSpPr>
          <p:cNvPr id="18" name="Rounded Rectangle 17">
            <a:extLst>
              <a:ext uri="{FF2B5EF4-FFF2-40B4-BE49-F238E27FC236}">
                <a16:creationId xmlns:a16="http://schemas.microsoft.com/office/drawing/2014/main" id="{19C95FC8-7731-4E18-807F-E5136E55F864}"/>
              </a:ext>
            </a:extLst>
          </p:cNvPr>
          <p:cNvSpPr>
            <a:spLocks noGrp="1"/>
          </p:cNvSpPr>
          <p:nvPr/>
        </p:nvSpPr>
        <p:spPr>
          <a:xfrm>
            <a:off x="603504" y="2965263"/>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9" name="TextBox 18">
            <a:extLst>
              <a:ext uri="{FF2B5EF4-FFF2-40B4-BE49-F238E27FC236}">
                <a16:creationId xmlns:a16="http://schemas.microsoft.com/office/drawing/2014/main" id="{65AC310E-0B8C-4711-96C1-52FA41D1F56E}"/>
              </a:ext>
            </a:extLst>
          </p:cNvPr>
          <p:cNvSpPr>
            <a:spLocks noGrp="1"/>
          </p:cNvSpPr>
          <p:nvPr/>
        </p:nvSpPr>
        <p:spPr>
          <a:xfrm>
            <a:off x="731520" y="3111568"/>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dirty="0">
                <a:latin typeface="Abadi" panose="020B0604020104020204" pitchFamily="34" charset="0"/>
                <a:ea typeface="Abadi"/>
                <a:cs typeface="Abadi"/>
              </a:rPr>
              <a:t>04</a:t>
            </a:r>
          </a:p>
        </p:txBody>
      </p:sp>
      <p:sp>
        <p:nvSpPr>
          <p:cNvPr id="20" name="TextBox 19">
            <a:extLst>
              <a:ext uri="{FF2B5EF4-FFF2-40B4-BE49-F238E27FC236}">
                <a16:creationId xmlns:a16="http://schemas.microsoft.com/office/drawing/2014/main" id="{36905A7E-C699-46CF-AAEB-3B20073BADCD}"/>
              </a:ext>
            </a:extLst>
          </p:cNvPr>
          <p:cNvSpPr>
            <a:spLocks noGrp="1"/>
          </p:cNvSpPr>
          <p:nvPr/>
        </p:nvSpPr>
        <p:spPr>
          <a:xfrm>
            <a:off x="1076005" y="3111568"/>
            <a:ext cx="1896385"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WINTER ATTIRE &amp; TOYS</a:t>
            </a:r>
          </a:p>
        </p:txBody>
      </p:sp>
      <p:sp>
        <p:nvSpPr>
          <p:cNvPr id="21" name="TextBox 20">
            <a:extLst>
              <a:ext uri="{FF2B5EF4-FFF2-40B4-BE49-F238E27FC236}">
                <a16:creationId xmlns:a16="http://schemas.microsoft.com/office/drawing/2014/main" id="{38147399-4F47-45BA-B3B1-CD5AEE33A374}"/>
              </a:ext>
            </a:extLst>
          </p:cNvPr>
          <p:cNvSpPr>
            <a:spLocks noGrp="1"/>
          </p:cNvSpPr>
          <p:nvPr/>
        </p:nvSpPr>
        <p:spPr>
          <a:xfrm>
            <a:off x="1036246" y="3384472"/>
            <a:ext cx="2948465" cy="544765"/>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00" b="1" dirty="0">
                <a:latin typeface="Abadi" panose="020B0604020104020204" pitchFamily="34" charset="0"/>
                <a:ea typeface="Abadi"/>
                <a:cs typeface="Abadi"/>
              </a:rPr>
              <a:t>Coats, hats, scarves, gloves, boots, and new unwrapped toys </a:t>
            </a:r>
            <a:r>
              <a:rPr lang="en-US" sz="1100" b="1" dirty="0">
                <a:latin typeface="Abadi" panose="020B0604020104020204" pitchFamily="34" charset="0"/>
                <a:ea typeface="Abadi"/>
                <a:cs typeface="Abadi"/>
              </a:rPr>
              <a:t>are </a:t>
            </a:r>
            <a:r>
              <a:rPr sz="1100" b="1" dirty="0">
                <a:latin typeface="Abadi" panose="020B0604020104020204" pitchFamily="34" charset="0"/>
                <a:ea typeface="Abadi"/>
                <a:cs typeface="Abadi"/>
              </a:rPr>
              <a:t>organized for safe distribution.</a:t>
            </a:r>
          </a:p>
        </p:txBody>
      </p:sp>
      <p:sp>
        <p:nvSpPr>
          <p:cNvPr id="22" name="Rounded Rectangle 21">
            <a:extLst>
              <a:ext uri="{FF2B5EF4-FFF2-40B4-BE49-F238E27FC236}">
                <a16:creationId xmlns:a16="http://schemas.microsoft.com/office/drawing/2014/main" id="{B547B641-E1A9-4CBB-81B8-CD8F34A3F705}"/>
              </a:ext>
            </a:extLst>
          </p:cNvPr>
          <p:cNvSpPr>
            <a:spLocks noGrp="1"/>
          </p:cNvSpPr>
          <p:nvPr/>
        </p:nvSpPr>
        <p:spPr>
          <a:xfrm>
            <a:off x="4325112" y="2965263"/>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3" name="TextBox 22">
            <a:extLst>
              <a:ext uri="{FF2B5EF4-FFF2-40B4-BE49-F238E27FC236}">
                <a16:creationId xmlns:a16="http://schemas.microsoft.com/office/drawing/2014/main" id="{71A6ED88-82BA-4268-94D4-DA7BFEAFD144}"/>
              </a:ext>
            </a:extLst>
          </p:cNvPr>
          <p:cNvSpPr>
            <a:spLocks noGrp="1"/>
          </p:cNvSpPr>
          <p:nvPr/>
        </p:nvSpPr>
        <p:spPr>
          <a:xfrm>
            <a:off x="4453128" y="3111568"/>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05</a:t>
            </a:r>
          </a:p>
        </p:txBody>
      </p:sp>
      <p:sp>
        <p:nvSpPr>
          <p:cNvPr id="24" name="TextBox 23">
            <a:extLst>
              <a:ext uri="{FF2B5EF4-FFF2-40B4-BE49-F238E27FC236}">
                <a16:creationId xmlns:a16="http://schemas.microsoft.com/office/drawing/2014/main" id="{391162BB-13A0-4925-ADF2-18491041FE14}"/>
              </a:ext>
            </a:extLst>
          </p:cNvPr>
          <p:cNvSpPr>
            <a:spLocks noGrp="1"/>
          </p:cNvSpPr>
          <p:nvPr/>
        </p:nvSpPr>
        <p:spPr>
          <a:xfrm>
            <a:off x="4797614" y="3111567"/>
            <a:ext cx="2707537"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FAMILY SPONSORSHIP</a:t>
            </a:r>
          </a:p>
        </p:txBody>
      </p:sp>
      <p:sp>
        <p:nvSpPr>
          <p:cNvPr id="25" name="TextBox 24">
            <a:extLst>
              <a:ext uri="{FF2B5EF4-FFF2-40B4-BE49-F238E27FC236}">
                <a16:creationId xmlns:a16="http://schemas.microsoft.com/office/drawing/2014/main" id="{008CF181-75EE-4162-8548-E6ACA0A1E3E8}"/>
              </a:ext>
            </a:extLst>
          </p:cNvPr>
          <p:cNvSpPr>
            <a:spLocks noGrp="1"/>
          </p:cNvSpPr>
          <p:nvPr/>
        </p:nvSpPr>
        <p:spPr>
          <a:xfrm>
            <a:off x="4797614" y="3340695"/>
            <a:ext cx="2829644" cy="544765"/>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00" b="1" dirty="0">
                <a:latin typeface="Abadi" panose="020B0604020104020204" pitchFamily="34" charset="0"/>
                <a:ea typeface="Abadi"/>
                <a:cs typeface="Abadi"/>
              </a:rPr>
              <a:t>Approved partners connect sponsors with protected wish lists, food, gifts, winter items, and essentials.</a:t>
            </a:r>
          </a:p>
        </p:txBody>
      </p:sp>
      <p:sp>
        <p:nvSpPr>
          <p:cNvPr id="26" name="Rounded Rectangle 25">
            <a:extLst>
              <a:ext uri="{FF2B5EF4-FFF2-40B4-BE49-F238E27FC236}">
                <a16:creationId xmlns:a16="http://schemas.microsoft.com/office/drawing/2014/main" id="{24713924-6A28-4CD2-A77F-764427645EC6}"/>
              </a:ext>
            </a:extLst>
          </p:cNvPr>
          <p:cNvSpPr>
            <a:spLocks noGrp="1"/>
          </p:cNvSpPr>
          <p:nvPr/>
        </p:nvSpPr>
        <p:spPr>
          <a:xfrm>
            <a:off x="8046720" y="2965263"/>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7" name="TextBox 26">
            <a:extLst>
              <a:ext uri="{FF2B5EF4-FFF2-40B4-BE49-F238E27FC236}">
                <a16:creationId xmlns:a16="http://schemas.microsoft.com/office/drawing/2014/main" id="{29983837-35C9-4EA1-8E05-0FA7FD36A563}"/>
              </a:ext>
            </a:extLst>
          </p:cNvPr>
          <p:cNvSpPr>
            <a:spLocks noGrp="1"/>
          </p:cNvSpPr>
          <p:nvPr/>
        </p:nvSpPr>
        <p:spPr>
          <a:xfrm>
            <a:off x="8174736" y="3111568"/>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06</a:t>
            </a:r>
          </a:p>
        </p:txBody>
      </p:sp>
      <p:sp>
        <p:nvSpPr>
          <p:cNvPr id="28" name="TextBox 27">
            <a:extLst>
              <a:ext uri="{FF2B5EF4-FFF2-40B4-BE49-F238E27FC236}">
                <a16:creationId xmlns:a16="http://schemas.microsoft.com/office/drawing/2014/main" id="{A0247F32-CA37-42C2-AA4C-5D272904ABD0}"/>
              </a:ext>
            </a:extLst>
          </p:cNvPr>
          <p:cNvSpPr>
            <a:spLocks noGrp="1"/>
          </p:cNvSpPr>
          <p:nvPr/>
        </p:nvSpPr>
        <p:spPr>
          <a:xfrm>
            <a:off x="8460434" y="3111568"/>
            <a:ext cx="3150346" cy="213905"/>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150" dirty="0">
                <a:latin typeface="Abadi" panose="020B0604020104020204" pitchFamily="34" charset="0"/>
                <a:ea typeface="Abadi"/>
                <a:cs typeface="Abadi"/>
              </a:rPr>
              <a:t>CPR &amp; AED TRAINING</a:t>
            </a:r>
          </a:p>
        </p:txBody>
      </p:sp>
      <p:sp>
        <p:nvSpPr>
          <p:cNvPr id="29" name="TextBox 28">
            <a:extLst>
              <a:ext uri="{FF2B5EF4-FFF2-40B4-BE49-F238E27FC236}">
                <a16:creationId xmlns:a16="http://schemas.microsoft.com/office/drawing/2014/main" id="{C9623787-6523-4C49-AC88-4D65F041B3A5}"/>
              </a:ext>
            </a:extLst>
          </p:cNvPr>
          <p:cNvSpPr>
            <a:spLocks noGrp="1"/>
          </p:cNvSpPr>
          <p:nvPr/>
        </p:nvSpPr>
        <p:spPr>
          <a:xfrm>
            <a:off x="8450856" y="3417996"/>
            <a:ext cx="3159924" cy="544765"/>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00" b="1">
                <a:latin typeface="Abadi" panose="020B0604020104020204" pitchFamily="34" charset="0"/>
                <a:ea typeface="Abadi"/>
                <a:cs typeface="Abadi"/>
              </a:rPr>
              <a:t>Qualified instructors provide certified or approved lifesaving education for youth and adults.</a:t>
            </a:r>
          </a:p>
        </p:txBody>
      </p:sp>
      <p:sp>
        <p:nvSpPr>
          <p:cNvPr id="30" name="Rectangle 29">
            <a:extLst>
              <a:ext uri="{FF2B5EF4-FFF2-40B4-BE49-F238E27FC236}">
                <a16:creationId xmlns:a16="http://schemas.microsoft.com/office/drawing/2014/main" id="{A241F9A6-806C-4710-B22D-B87F7201DEF2}"/>
              </a:ext>
            </a:extLst>
          </p:cNvPr>
          <p:cNvSpPr>
            <a:spLocks noGrp="1"/>
          </p:cNvSpPr>
          <p:nvPr/>
        </p:nvSpPr>
        <p:spPr>
          <a:xfrm>
            <a:off x="603504" y="5391433"/>
            <a:ext cx="10963656" cy="544765"/>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31" name="TextBox 30">
            <a:extLst>
              <a:ext uri="{FF2B5EF4-FFF2-40B4-BE49-F238E27FC236}">
                <a16:creationId xmlns:a16="http://schemas.microsoft.com/office/drawing/2014/main" id="{A36541C1-4718-4430-854C-90FE221F1ABA}"/>
              </a:ext>
            </a:extLst>
          </p:cNvPr>
          <p:cNvSpPr>
            <a:spLocks noGrp="1"/>
          </p:cNvSpPr>
          <p:nvPr/>
        </p:nvSpPr>
        <p:spPr>
          <a:xfrm>
            <a:off x="877823" y="5525488"/>
            <a:ext cx="10391639" cy="190821"/>
          </a:xfrm>
          <a:prstGeom prst="rect">
            <a:avLst/>
          </a:prstGeom>
          <a:noFill/>
        </p:spPr>
        <p:txBody>
          <a:bodyPr wrap="square" lIns="18288" tIns="18288" rIns="18288" bIns="18288">
            <a:spAutoFit/>
          </a:bodyPr>
          <a:lstStyle/>
          <a:p>
            <a:pPr algn="ctr">
              <a:buNone/>
              <a:defRPr sz="1150" b="1">
                <a:solidFill>
                  <a:srgbClr val="C89B2B"/>
                </a:solidFill>
                <a:latin typeface="Abadi"/>
                <a:ea typeface="Abadi"/>
                <a:cs typeface="Abadi"/>
              </a:defRPr>
            </a:pPr>
            <a:r>
              <a:rPr sz="1000" b="1">
                <a:solidFill>
                  <a:srgbClr val="C89B2B"/>
                </a:solidFill>
                <a:latin typeface="Abadi" panose="020B0604020104020204" pitchFamily="34" charset="0"/>
              </a:rPr>
              <a:t>FOOD  &gt;  ESSENTIALS  &gt;  CONNECTION  &gt;  WINTER  &gt;  SPONSORSHIP  &gt;  SAFETY</a:t>
            </a:r>
          </a:p>
        </p:txBody>
      </p:sp>
      <p:sp>
        <p:nvSpPr>
          <p:cNvPr id="32" name="TextBox 31">
            <a:extLst>
              <a:ext uri="{FF2B5EF4-FFF2-40B4-BE49-F238E27FC236}">
                <a16:creationId xmlns:a16="http://schemas.microsoft.com/office/drawing/2014/main" id="{F87A0B31-239C-4424-B3B8-DF8A219C61C1}"/>
              </a:ext>
            </a:extLst>
          </p:cNvPr>
          <p:cNvSpPr>
            <a:spLocks noGrp="1"/>
          </p:cNvSpPr>
          <p:nvPr/>
        </p:nvSpPr>
        <p:spPr>
          <a:xfrm>
            <a:off x="603504" y="6291945"/>
            <a:ext cx="8343694" cy="183127"/>
          </a:xfrm>
          <a:prstGeom prst="rect">
            <a:avLst/>
          </a:prstGeom>
          <a:noFill/>
        </p:spPr>
        <p:txBody>
          <a:bodyPr wrap="none" lIns="18288" tIns="18288" rIns="18288" bIns="18288">
            <a:spAutoFit/>
          </a:bodyPr>
          <a:lstStyle/>
          <a:p>
            <a:pPr>
              <a:buNone/>
              <a:defRPr sz="950" b="0">
                <a:solidFill>
                  <a:srgbClr val="666666"/>
                </a:solidFill>
                <a:latin typeface="Arial"/>
                <a:ea typeface="Arial"/>
                <a:cs typeface="Arial"/>
              </a:defRPr>
            </a:pPr>
            <a:r>
              <a:rPr>
                <a:latin typeface="Abadi" panose="020B0604020104020204" pitchFamily="34" charset="0"/>
                <a:ea typeface="Abadi"/>
                <a:cs typeface="Abadi"/>
              </a:rPr>
              <a:t>Quality standard: never represent training as certified unless the instructor, curriculum, assessment, and certificate meet the issuing organization's requirements.</a:t>
            </a:r>
          </a:p>
        </p:txBody>
      </p:sp>
      <p:sp>
        <p:nvSpPr>
          <p:cNvPr id="33" name="TextBox 32">
            <a:extLst>
              <a:ext uri="{FF2B5EF4-FFF2-40B4-BE49-F238E27FC236}">
                <a16:creationId xmlns:a16="http://schemas.microsoft.com/office/drawing/2014/main" id="{A2B397C6-93E7-451B-851A-45CEC07F8652}"/>
              </a:ext>
            </a:extLst>
          </p:cNvPr>
          <p:cNvSpPr>
            <a:spLocks noGrp="1"/>
          </p:cNvSpPr>
          <p:nvPr/>
        </p:nvSpPr>
        <p:spPr>
          <a:xfrm>
            <a:off x="603504" y="6510528"/>
            <a:ext cx="2074350" cy="133883"/>
          </a:xfrm>
          <a:prstGeom prst="rect">
            <a:avLst/>
          </a:prstGeom>
          <a:noFill/>
        </p:spPr>
        <p:txBody>
          <a:bodyPr wrap="none" lIns="18288" tIns="18288" rIns="18288" bIns="18288">
            <a:spAutoFit/>
          </a:bodyPr>
          <a:lstStyle/>
          <a:p>
            <a:pPr>
              <a:buNone/>
              <a:defRPr sz="630" b="0">
                <a:solidFill>
                  <a:srgbClr val="666666"/>
                </a:solidFill>
                <a:latin typeface="Arial"/>
                <a:ea typeface="Arial"/>
                <a:cs typeface="Arial"/>
              </a:defRPr>
            </a:pPr>
            <a:r>
              <a:rPr>
                <a:latin typeface="Abadi" panose="020B0604020104020204" pitchFamily="34" charset="0"/>
                <a:ea typeface="Abadi"/>
                <a:cs typeface="Abadi"/>
              </a:rPr>
              <a:t>TZL COMMUNITY &amp; EDUCATION INITIATIVE  |  2026-2027</a:t>
            </a:r>
          </a:p>
        </p:txBody>
      </p:sp>
      <p:sp>
        <p:nvSpPr>
          <p:cNvPr id="34" name="TextBox 33">
            <a:extLst>
              <a:ext uri="{FF2B5EF4-FFF2-40B4-BE49-F238E27FC236}">
                <a16:creationId xmlns:a16="http://schemas.microsoft.com/office/drawing/2014/main" id="{6155C654-8B97-477E-98C5-012E3BD57973}"/>
              </a:ext>
            </a:extLst>
          </p:cNvPr>
          <p:cNvSpPr>
            <a:spLocks noGrp="1"/>
          </p:cNvSpPr>
          <p:nvPr/>
        </p:nvSpPr>
        <p:spPr>
          <a:xfrm>
            <a:off x="11296887" y="6510528"/>
            <a:ext cx="133113" cy="133883"/>
          </a:xfrm>
          <a:prstGeom prst="rect">
            <a:avLst/>
          </a:prstGeom>
          <a:noFill/>
        </p:spPr>
        <p:txBody>
          <a:bodyPr wrap="none" lIns="18288" tIns="18288" rIns="18288" bIns="18288">
            <a:spAutoFit/>
          </a:bodyPr>
          <a:lstStyle/>
          <a:p>
            <a:pPr algn="r">
              <a:buNone/>
              <a:defRPr sz="630" b="0">
                <a:solidFill>
                  <a:srgbClr val="666666"/>
                </a:solidFill>
                <a:latin typeface="Arial"/>
                <a:ea typeface="Arial"/>
                <a:cs typeface="Arial"/>
              </a:defRPr>
            </a:pPr>
            <a:r>
              <a:rPr>
                <a:latin typeface="Abadi" panose="020B0604020104020204" pitchFamily="34" charset="0"/>
                <a:ea typeface="Abadi"/>
                <a:cs typeface="Abadi"/>
              </a:rPr>
              <a:t>29</a:t>
            </a:r>
          </a:p>
        </p:txBody>
      </p:sp>
      <p:sp>
        <p:nvSpPr>
          <p:cNvPr id="36" name="Rounded Rectangle 17">
            <a:extLst>
              <a:ext uri="{FF2B5EF4-FFF2-40B4-BE49-F238E27FC236}">
                <a16:creationId xmlns:a16="http://schemas.microsoft.com/office/drawing/2014/main" id="{47137661-16F0-8D82-C51C-B20575B5F60C}"/>
              </a:ext>
            </a:extLst>
          </p:cNvPr>
          <p:cNvSpPr>
            <a:spLocks noGrp="1"/>
          </p:cNvSpPr>
          <p:nvPr/>
        </p:nvSpPr>
        <p:spPr>
          <a:xfrm>
            <a:off x="4335780" y="4185887"/>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38" name="TextBox 18">
            <a:extLst>
              <a:ext uri="{FF2B5EF4-FFF2-40B4-BE49-F238E27FC236}">
                <a16:creationId xmlns:a16="http://schemas.microsoft.com/office/drawing/2014/main" id="{0F2E25F6-EFFE-4E29-E1E7-96A2DB4BC837}"/>
              </a:ext>
            </a:extLst>
          </p:cNvPr>
          <p:cNvSpPr>
            <a:spLocks noGrp="1"/>
          </p:cNvSpPr>
          <p:nvPr/>
        </p:nvSpPr>
        <p:spPr>
          <a:xfrm>
            <a:off x="4463796" y="4332192"/>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dirty="0">
                <a:latin typeface="Abadi" panose="020B0604020104020204" pitchFamily="34" charset="0"/>
                <a:ea typeface="Abadi"/>
                <a:cs typeface="Abadi"/>
              </a:rPr>
              <a:t>0</a:t>
            </a:r>
            <a:r>
              <a:rPr lang="en-US" sz="1200" dirty="0">
                <a:latin typeface="Abadi" panose="020B0604020104020204" pitchFamily="34" charset="0"/>
                <a:ea typeface="Abadi"/>
                <a:cs typeface="Abadi"/>
              </a:rPr>
              <a:t>7</a:t>
            </a:r>
            <a:endParaRPr sz="1200" dirty="0">
              <a:latin typeface="Abadi" panose="020B0604020104020204" pitchFamily="34" charset="0"/>
              <a:ea typeface="Abadi"/>
              <a:cs typeface="Abadi"/>
            </a:endParaRPr>
          </a:p>
        </p:txBody>
      </p:sp>
      <p:sp>
        <p:nvSpPr>
          <p:cNvPr id="40" name="TextBox 19">
            <a:extLst>
              <a:ext uri="{FF2B5EF4-FFF2-40B4-BE49-F238E27FC236}">
                <a16:creationId xmlns:a16="http://schemas.microsoft.com/office/drawing/2014/main" id="{E991B58F-CB79-67E0-1551-7FF2CF9BFADF}"/>
              </a:ext>
            </a:extLst>
          </p:cNvPr>
          <p:cNvSpPr>
            <a:spLocks noGrp="1"/>
          </p:cNvSpPr>
          <p:nvPr/>
        </p:nvSpPr>
        <p:spPr>
          <a:xfrm>
            <a:off x="4808281" y="4300382"/>
            <a:ext cx="2408948"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lang="en-US" sz="1200" dirty="0">
                <a:latin typeface="Abadi" panose="020B0604020104020204" pitchFamily="34" charset="0"/>
                <a:ea typeface="Abadi"/>
                <a:cs typeface="Abadi"/>
              </a:rPr>
              <a:t>YCMS FOOD PANTRY EXPANSION</a:t>
            </a:r>
            <a:endParaRPr sz="1200" dirty="0">
              <a:latin typeface="Abadi" panose="020B0604020104020204" pitchFamily="34" charset="0"/>
              <a:ea typeface="Abadi"/>
              <a:cs typeface="Abadi"/>
            </a:endParaRPr>
          </a:p>
        </p:txBody>
      </p:sp>
      <p:sp>
        <p:nvSpPr>
          <p:cNvPr id="42" name="TextBox 20">
            <a:extLst>
              <a:ext uri="{FF2B5EF4-FFF2-40B4-BE49-F238E27FC236}">
                <a16:creationId xmlns:a16="http://schemas.microsoft.com/office/drawing/2014/main" id="{058E2A71-00FB-6654-0CC7-1FFC8D4DB2B3}"/>
              </a:ext>
            </a:extLst>
          </p:cNvPr>
          <p:cNvSpPr>
            <a:spLocks noGrp="1"/>
          </p:cNvSpPr>
          <p:nvPr/>
        </p:nvSpPr>
        <p:spPr>
          <a:xfrm>
            <a:off x="4808281" y="4563838"/>
            <a:ext cx="2696870" cy="544765"/>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lang="en-US" sz="1100" b="1" dirty="0">
                <a:latin typeface="Abadi" panose="020B0604020104020204" pitchFamily="34" charset="0"/>
                <a:ea typeface="Abadi"/>
                <a:cs typeface="Abadi"/>
              </a:rPr>
              <a:t>Partnership with Food Gatherers to expand the YCMS Food Pantry and serve senior community members.</a:t>
            </a:r>
            <a:endParaRPr sz="1100" b="1" dirty="0">
              <a:latin typeface="Abadi" panose="020B0604020104020204" pitchFamily="34" charset="0"/>
              <a:ea typeface="Abadi"/>
              <a:cs typeface="Abadi"/>
            </a:endParaRPr>
          </a:p>
        </p:txBody>
      </p:sp>
      <p:pic>
        <p:nvPicPr>
          <p:cNvPr id="37" name="Picture 36">
            <a:extLst>
              <a:ext uri="{FF2B5EF4-FFF2-40B4-BE49-F238E27FC236}">
                <a16:creationId xmlns:a16="http://schemas.microsoft.com/office/drawing/2014/main" id="{2EBD9EEF-54A6-9186-DCCC-AE5C109A0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83819" y="72871"/>
            <a:ext cx="926526" cy="942245"/>
          </a:xfrm>
          <a:prstGeom prst="rect">
            <a:avLst/>
          </a:prstGeom>
        </p:spPr>
      </p:pic>
    </p:spTree>
    <p:extLst>
      <p:ext uri="{BB962C8B-B14F-4D97-AF65-F5344CB8AC3E}">
        <p14:creationId xmlns:p14="http://schemas.microsoft.com/office/powerpoint/2010/main" val="108530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DCE772F-AF7E-48EE-936E-6E9FC5D0EDEB}"/>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CONNECTED IMPACT MODEL</a:t>
            </a:r>
          </a:p>
        </p:txBody>
      </p:sp>
      <p:sp>
        <p:nvSpPr>
          <p:cNvPr id="3" name="slide-4-title">
            <a:extLst>
              <a:ext uri="{FF2B5EF4-FFF2-40B4-BE49-F238E27FC236}">
                <a16:creationId xmlns:a16="http://schemas.microsoft.com/office/drawing/2014/main" id="{B6587A77-55A4-404E-A6E8-E4FD0761570B}"/>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fontScale="99055"/>
          </a:bodyPr>
          <a:lstStyle/>
          <a:p>
            <a:pPr>
              <a:lnSpc>
                <a:spcPct val="100000"/>
              </a:lnSpc>
              <a:buNone/>
              <a:defRPr sz="3600" b="1" i="0">
                <a:solidFill>
                  <a:srgbClr val="111111"/>
                </a:solidFill>
                <a:latin typeface="Arial"/>
                <a:ea typeface="Arial"/>
                <a:cs typeface="Arial"/>
              </a:defRPr>
            </a:pPr>
            <a:r>
              <a:rPr sz="3550" b="1" dirty="0">
                <a:solidFill>
                  <a:srgbClr val="111111"/>
                </a:solidFill>
                <a:latin typeface="Abadi" panose="020B0604020104020204" pitchFamily="34" charset="0"/>
              </a:rPr>
              <a:t>Three pillars </a:t>
            </a:r>
            <a:r>
              <a:rPr sz="3200" b="1" dirty="0">
                <a:solidFill>
                  <a:srgbClr val="111111"/>
                </a:solidFill>
                <a:latin typeface="Abadi" panose="020B0604020104020204" pitchFamily="34" charset="0"/>
              </a:rPr>
              <a:t>deliver</a:t>
            </a:r>
            <a:r>
              <a:rPr sz="3550" b="1" dirty="0">
                <a:solidFill>
                  <a:srgbClr val="111111"/>
                </a:solidFill>
                <a:latin typeface="Abadi" panose="020B0604020104020204" pitchFamily="34" charset="0"/>
              </a:rPr>
              <a:t> Alpha's National Programs locally</a:t>
            </a:r>
          </a:p>
        </p:txBody>
      </p:sp>
      <p:sp>
        <p:nvSpPr>
          <p:cNvPr id="4" name="Straight Connector 3">
            <a:extLst>
              <a:ext uri="{FF2B5EF4-FFF2-40B4-BE49-F238E27FC236}">
                <a16:creationId xmlns:a16="http://schemas.microsoft.com/office/drawing/2014/main" id="{714761B5-52EC-47D8-804B-BFFBBD3F925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B39B96CC-CD1F-49A8-820B-3489BC434273}"/>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lnSpcReduction="10000"/>
          </a:bodyPr>
          <a:lstStyle/>
          <a:p>
            <a:pPr algn="ctr">
              <a:lnSpc>
                <a:spcPct val="100000"/>
              </a:lnSpc>
              <a:buNone/>
              <a:defRPr sz="1650" b="0" i="0">
                <a:solidFill>
                  <a:srgbClr val="666666"/>
                </a:solidFill>
                <a:latin typeface="Arial"/>
                <a:ea typeface="Arial"/>
                <a:cs typeface="Arial"/>
              </a:defRPr>
            </a:pPr>
            <a:r>
              <a:rPr sz="1500" b="0">
                <a:solidFill>
                  <a:srgbClr val="666666"/>
                </a:solidFill>
                <a:latin typeface="Abadi" panose="020B0604020104020204" pitchFamily="34" charset="0"/>
              </a:rPr>
              <a:t>Alpha's four National Programs are mandated for chapter implementation; TZL CEI organizes that work through the three existing pillars rather than creating parallel programs.</a:t>
            </a:r>
          </a:p>
        </p:txBody>
      </p:sp>
      <p:pic>
        <p:nvPicPr>
          <p:cNvPr id="26" name="Picture 23"/>
          <p:cNvPicPr>
            <a:picLocks noChangeAspect="1"/>
          </p:cNvPicPr>
          <p:nvPr/>
        </p:nvPicPr>
        <p:blipFill>
          <a:blip r:embed="rId3"/>
          <a:stretch/>
        </p:blipFill>
        <p:spPr>
          <a:xfrm>
            <a:off x="1436916" y="2066925"/>
            <a:ext cx="1714500" cy="1714500"/>
          </a:xfrm>
          <a:prstGeom prst="rect">
            <a:avLst/>
          </a:prstGeom>
        </p:spPr>
      </p:pic>
      <p:sp>
        <p:nvSpPr>
          <p:cNvPr id="7" name="Rectangle 6">
            <a:extLst>
              <a:ext uri="{FF2B5EF4-FFF2-40B4-BE49-F238E27FC236}">
                <a16:creationId xmlns:a16="http://schemas.microsoft.com/office/drawing/2014/main" id="{B1BDEF6A-C58B-49A4-B5B6-BD8F9FAF92DA}"/>
              </a:ext>
            </a:extLst>
          </p:cNvPr>
          <p:cNvSpPr>
            <a:spLocks noGrp="1"/>
          </p:cNvSpPr>
          <p:nvPr/>
        </p:nvSpPr>
        <p:spPr>
          <a:xfrm>
            <a:off x="827316" y="3971925"/>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BUILD LEADERS</a:t>
            </a:r>
          </a:p>
        </p:txBody>
      </p:sp>
      <p:sp>
        <p:nvSpPr>
          <p:cNvPr id="8" name="Rectangle 7">
            <a:extLst>
              <a:ext uri="{FF2B5EF4-FFF2-40B4-BE49-F238E27FC236}">
                <a16:creationId xmlns:a16="http://schemas.microsoft.com/office/drawing/2014/main" id="{96485C21-2F5F-429C-B458-3394F374DB1F}"/>
              </a:ext>
            </a:extLst>
          </p:cNvPr>
          <p:cNvSpPr>
            <a:spLocks noGrp="1"/>
          </p:cNvSpPr>
          <p:nvPr/>
        </p:nvSpPr>
        <p:spPr>
          <a:xfrm>
            <a:off x="827316" y="4391025"/>
            <a:ext cx="2933700" cy="876300"/>
          </a:xfrm>
          <a:prstGeom prst="rect">
            <a:avLst/>
          </a:prstGeom>
          <a:noFill/>
          <a:ln w="0">
            <a:noFill/>
            <a:prstDash val="solid"/>
          </a:ln>
        </p:spPr>
        <p:txBody>
          <a:bodyPr wrap="square" lIns="0" tIns="0" rIns="0" bIns="0" anchor="t">
            <a:normAutofit fontScale="97973"/>
          </a:bodyPr>
          <a:lstStyle/>
          <a:p>
            <a:pPr algn="ctr">
              <a:lnSpc>
                <a:spcPct val="105000"/>
              </a:lnSpc>
              <a:buNone/>
              <a:defRPr sz="1650" b="0" i="0">
                <a:solidFill>
                  <a:srgbClr val="111111"/>
                </a:solidFill>
                <a:latin typeface="Arial"/>
                <a:ea typeface="Arial"/>
                <a:cs typeface="Arial"/>
              </a:defRPr>
            </a:pPr>
            <a:r>
              <a:rPr sz="1400">
                <a:solidFill>
                  <a:srgbClr val="111111"/>
                </a:solidFill>
                <a:latin typeface="Abadi" panose="020B0604020104020204" pitchFamily="34" charset="0"/>
              </a:rPr>
              <a:t>ELMP develops knowledge, character, academic readiness, career exposure, and leadership practice.</a:t>
            </a:r>
          </a:p>
        </p:txBody>
      </p:sp>
      <p:pic>
        <p:nvPicPr>
          <p:cNvPr id="29" name="Picture 26"/>
          <p:cNvPicPr>
            <a:picLocks noChangeAspect="1"/>
          </p:cNvPicPr>
          <p:nvPr/>
        </p:nvPicPr>
        <p:blipFill>
          <a:blip r:embed="rId4"/>
          <a:stretch/>
        </p:blipFill>
        <p:spPr>
          <a:xfrm>
            <a:off x="5246916" y="2066925"/>
            <a:ext cx="1714500" cy="1714500"/>
          </a:xfrm>
          <a:prstGeom prst="rect">
            <a:avLst/>
          </a:prstGeom>
        </p:spPr>
      </p:pic>
      <p:sp>
        <p:nvSpPr>
          <p:cNvPr id="10" name="Rectangle 9">
            <a:extLst>
              <a:ext uri="{FF2B5EF4-FFF2-40B4-BE49-F238E27FC236}">
                <a16:creationId xmlns:a16="http://schemas.microsoft.com/office/drawing/2014/main" id="{80496A03-BD99-4B90-A5CB-C1551706B9D8}"/>
              </a:ext>
            </a:extLst>
          </p:cNvPr>
          <p:cNvSpPr>
            <a:spLocks noGrp="1"/>
          </p:cNvSpPr>
          <p:nvPr/>
        </p:nvSpPr>
        <p:spPr>
          <a:xfrm>
            <a:off x="4637316" y="3971925"/>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STRENGTHEN FAMILIES</a:t>
            </a:r>
          </a:p>
        </p:txBody>
      </p:sp>
      <p:sp>
        <p:nvSpPr>
          <p:cNvPr id="11" name="Rectangle 10">
            <a:extLst>
              <a:ext uri="{FF2B5EF4-FFF2-40B4-BE49-F238E27FC236}">
                <a16:creationId xmlns:a16="http://schemas.microsoft.com/office/drawing/2014/main" id="{8C87C858-5FCA-42F5-86B6-0ED910CA3AA8}"/>
              </a:ext>
            </a:extLst>
          </p:cNvPr>
          <p:cNvSpPr>
            <a:spLocks noGrp="1"/>
          </p:cNvSpPr>
          <p:nvPr/>
        </p:nvSpPr>
        <p:spPr>
          <a:xfrm>
            <a:off x="4533681" y="4371975"/>
            <a:ext cx="3124637" cy="876300"/>
          </a:xfrm>
          <a:prstGeom prst="rect">
            <a:avLst/>
          </a:prstGeom>
          <a:noFill/>
          <a:ln w="0">
            <a:noFill/>
            <a:prstDash val="solid"/>
          </a:ln>
        </p:spPr>
        <p:txBody>
          <a:bodyPr wrap="square" lIns="0" tIns="0" rIns="0" bIns="0" anchor="t">
            <a:normAutofit fontScale="96561"/>
          </a:bodyPr>
          <a:lstStyle/>
          <a:p>
            <a:pPr algn="ctr">
              <a:lnSpc>
                <a:spcPct val="105000"/>
              </a:lnSpc>
              <a:buNone/>
              <a:defRPr sz="1650" b="0" i="0">
                <a:solidFill>
                  <a:srgbClr val="111111"/>
                </a:solidFill>
                <a:latin typeface="Arial"/>
                <a:ea typeface="Arial"/>
                <a:cs typeface="Arial"/>
              </a:defRPr>
            </a:pPr>
            <a:r>
              <a:rPr sz="1400" dirty="0">
                <a:solidFill>
                  <a:srgbClr val="111111"/>
                </a:solidFill>
                <a:latin typeface="Abadi" panose="020B0604020104020204" pitchFamily="34" charset="0"/>
              </a:rPr>
              <a:t>Caring &amp; Sharing provides dignified, practical care and sustained connection to Brothers, widows, families, and elders.</a:t>
            </a:r>
          </a:p>
        </p:txBody>
      </p:sp>
      <p:pic>
        <p:nvPicPr>
          <p:cNvPr id="32" name="Picture 29"/>
          <p:cNvPicPr>
            <a:picLocks noChangeAspect="1"/>
          </p:cNvPicPr>
          <p:nvPr/>
        </p:nvPicPr>
        <p:blipFill>
          <a:blip r:embed="rId5"/>
          <a:stretch/>
        </p:blipFill>
        <p:spPr>
          <a:xfrm>
            <a:off x="9056916" y="2066925"/>
            <a:ext cx="1714500" cy="1714500"/>
          </a:xfrm>
          <a:prstGeom prst="rect">
            <a:avLst/>
          </a:prstGeom>
        </p:spPr>
      </p:pic>
      <p:sp>
        <p:nvSpPr>
          <p:cNvPr id="13" name="Rectangle 12">
            <a:extLst>
              <a:ext uri="{FF2B5EF4-FFF2-40B4-BE49-F238E27FC236}">
                <a16:creationId xmlns:a16="http://schemas.microsoft.com/office/drawing/2014/main" id="{05404111-1277-4A60-9E84-6DB21F4E536D}"/>
              </a:ext>
            </a:extLst>
          </p:cNvPr>
          <p:cNvSpPr>
            <a:spLocks noGrp="1"/>
          </p:cNvSpPr>
          <p:nvPr/>
        </p:nvSpPr>
        <p:spPr>
          <a:xfrm>
            <a:off x="8447316" y="3971925"/>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EMPOWER COMMUNITIES</a:t>
            </a:r>
          </a:p>
        </p:txBody>
      </p:sp>
      <p:sp>
        <p:nvSpPr>
          <p:cNvPr id="14" name="Rectangle 13">
            <a:extLst>
              <a:ext uri="{FF2B5EF4-FFF2-40B4-BE49-F238E27FC236}">
                <a16:creationId xmlns:a16="http://schemas.microsoft.com/office/drawing/2014/main" id="{5F5DCC9A-93BC-4B4A-BB26-486031A9F016}"/>
              </a:ext>
            </a:extLst>
          </p:cNvPr>
          <p:cNvSpPr>
            <a:spLocks noGrp="1"/>
          </p:cNvSpPr>
          <p:nvPr/>
        </p:nvSpPr>
        <p:spPr>
          <a:xfrm>
            <a:off x="8447316" y="4391025"/>
            <a:ext cx="2933700" cy="876300"/>
          </a:xfrm>
          <a:prstGeom prst="rect">
            <a:avLst/>
          </a:prstGeom>
          <a:noFill/>
          <a:ln w="0">
            <a:noFill/>
            <a:prstDash val="solid"/>
          </a:ln>
        </p:spPr>
        <p:txBody>
          <a:bodyPr wrap="square" lIns="0" tIns="0" rIns="0" bIns="0" anchor="t">
            <a:normAutofit fontScale="98739"/>
          </a:bodyPr>
          <a:lstStyle/>
          <a:p>
            <a:pPr algn="ctr">
              <a:lnSpc>
                <a:spcPct val="105000"/>
              </a:lnSpc>
              <a:buNone/>
              <a:defRPr sz="1650" b="0" i="0">
                <a:solidFill>
                  <a:srgbClr val="111111"/>
                </a:solidFill>
                <a:latin typeface="Arial"/>
                <a:ea typeface="Arial"/>
                <a:cs typeface="Arial"/>
              </a:defRPr>
            </a:pPr>
            <a:r>
              <a:rPr sz="1400">
                <a:solidFill>
                  <a:srgbClr val="111111"/>
                </a:solidFill>
                <a:latin typeface="Abadi" panose="020B0604020104020204" pitchFamily="34" charset="0"/>
              </a:rPr>
              <a:t>TZL Empower builds civic knowledge, community voice, nonpartisan participation, and local leadership.</a:t>
            </a:r>
          </a:p>
        </p:txBody>
      </p:sp>
      <p:sp>
        <p:nvSpPr>
          <p:cNvPr id="15" name="Rectangle 14">
            <a:extLst>
              <a:ext uri="{FF2B5EF4-FFF2-40B4-BE49-F238E27FC236}">
                <a16:creationId xmlns:a16="http://schemas.microsoft.com/office/drawing/2014/main" id="{0E01774B-9ECB-438A-825F-4B8E6FF71DB3}"/>
              </a:ext>
            </a:extLst>
          </p:cNvPr>
          <p:cNvSpPr>
            <a:spLocks noGrp="1"/>
          </p:cNvSpPr>
          <p:nvPr/>
        </p:nvSpPr>
        <p:spPr>
          <a:xfrm>
            <a:off x="609600" y="5691871"/>
            <a:ext cx="10972800" cy="723900"/>
          </a:xfrm>
          <a:prstGeom prst="rect">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16" name="Rectangle 15">
            <a:extLst>
              <a:ext uri="{FF2B5EF4-FFF2-40B4-BE49-F238E27FC236}">
                <a16:creationId xmlns:a16="http://schemas.microsoft.com/office/drawing/2014/main" id="{6C05A1A0-CD7C-49B0-92BC-E7E7259911FD}"/>
              </a:ext>
            </a:extLst>
          </p:cNvPr>
          <p:cNvSpPr>
            <a:spLocks noGrp="1"/>
          </p:cNvSpPr>
          <p:nvPr/>
        </p:nvSpPr>
        <p:spPr>
          <a:xfrm>
            <a:off x="857250" y="5872846"/>
            <a:ext cx="10477500" cy="342900"/>
          </a:xfrm>
          <a:prstGeom prst="rect">
            <a:avLst/>
          </a:prstGeom>
          <a:noFill/>
          <a:ln w="0">
            <a:noFill/>
            <a:prstDash val="solid"/>
          </a:ln>
        </p:spPr>
        <p:txBody>
          <a:bodyPr wrap="square" lIns="0" tIns="0" rIns="0" bIns="0" anchor="ctr">
            <a:normAutofit/>
          </a:bodyPr>
          <a:lstStyle/>
          <a:p>
            <a:pPr algn="ctr">
              <a:lnSpc>
                <a:spcPct val="100000"/>
              </a:lnSpc>
              <a:buNone/>
              <a:defRPr sz="2100" b="1" i="0">
                <a:solidFill>
                  <a:srgbClr val="C89B2B"/>
                </a:solidFill>
                <a:latin typeface="Arial"/>
                <a:ea typeface="Arial"/>
                <a:cs typeface="Arial"/>
              </a:defRPr>
            </a:pPr>
            <a:r>
              <a:rPr sz="2100" b="1" i="0">
                <a:solidFill>
                  <a:srgbClr val="C89B2B"/>
                </a:solidFill>
                <a:latin typeface="Abadi" panose="020B0604020104020204" pitchFamily="34" charset="0"/>
                <a:ea typeface="Abadi"/>
                <a:cs typeface="Abadi"/>
              </a:rPr>
              <a:t>LEARN  &gt;  SERVE  &gt;  ENGAGE  &gt;  REFLECT  &gt;  LEAD</a:t>
            </a:r>
          </a:p>
        </p:txBody>
      </p:sp>
      <p:sp>
        <p:nvSpPr>
          <p:cNvPr id="17" name="Rectangle 16">
            <a:extLst>
              <a:ext uri="{FF2B5EF4-FFF2-40B4-BE49-F238E27FC236}">
                <a16:creationId xmlns:a16="http://schemas.microsoft.com/office/drawing/2014/main" id="{53FD12F4-2CFC-47B3-922B-4876644A69EF}"/>
              </a:ext>
            </a:extLst>
          </p:cNvPr>
          <p:cNvSpPr>
            <a:spLocks noGrp="1"/>
          </p:cNvSpPr>
          <p:nvPr/>
        </p:nvSpPr>
        <p:spPr>
          <a:xfrm>
            <a:off x="609600" y="6672946"/>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18" name="Rectangle 17">
            <a:extLst>
              <a:ext uri="{FF2B5EF4-FFF2-40B4-BE49-F238E27FC236}">
                <a16:creationId xmlns:a16="http://schemas.microsoft.com/office/drawing/2014/main" id="{F5CE8CBC-7472-45C2-A500-9AEC8326D806}"/>
              </a:ext>
            </a:extLst>
          </p:cNvPr>
          <p:cNvSpPr>
            <a:spLocks noGrp="1"/>
          </p:cNvSpPr>
          <p:nvPr/>
        </p:nvSpPr>
        <p:spPr>
          <a:xfrm>
            <a:off x="11239500" y="6672946"/>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3</a:t>
            </a:r>
          </a:p>
        </p:txBody>
      </p:sp>
      <p:sp>
        <p:nvSpPr>
          <p:cNvPr id="33" name="TextBox 32"/>
          <p:cNvSpPr txBox="1"/>
          <p:nvPr/>
        </p:nvSpPr>
        <p:spPr>
          <a:xfrm>
            <a:off x="814252" y="5192095"/>
            <a:ext cx="2953512" cy="350865"/>
          </a:xfrm>
          <a:prstGeom prst="rect">
            <a:avLst/>
          </a:prstGeom>
          <a:noFill/>
        </p:spPr>
        <p:txBody>
          <a:bodyPr wrap="square" lIns="27432" tIns="27432" rIns="27432" bIns="27432" anchor="ctr">
            <a:spAutoFit/>
          </a:bodyPr>
          <a:lstStyle/>
          <a:p>
            <a:pPr algn="ctr"/>
            <a:r>
              <a:rPr sz="960" b="1">
                <a:solidFill>
                  <a:srgbClr val="8B6514"/>
                </a:solidFill>
                <a:latin typeface="Abadi" panose="020B0604020104020204" pitchFamily="34" charset="0"/>
              </a:rPr>
              <a:t>NATIONAL ALIGNMENT</a:t>
            </a:r>
          </a:p>
          <a:p>
            <a:pPr algn="ctr"/>
            <a:r>
              <a:rPr sz="960" b="1">
                <a:solidFill>
                  <a:srgbClr val="8B6514"/>
                </a:solidFill>
                <a:latin typeface="Abadi" panose="020B0604020104020204" pitchFamily="34" charset="0"/>
              </a:rPr>
              <a:t>Go-to-High-School, Go-to-College • Project Alpha™</a:t>
            </a:r>
          </a:p>
        </p:txBody>
      </p:sp>
      <p:sp>
        <p:nvSpPr>
          <p:cNvPr id="34" name="TextBox 33"/>
          <p:cNvSpPr txBox="1"/>
          <p:nvPr/>
        </p:nvSpPr>
        <p:spPr>
          <a:xfrm>
            <a:off x="4627300" y="5185940"/>
            <a:ext cx="2953512" cy="363176"/>
          </a:xfrm>
          <a:prstGeom prst="rect">
            <a:avLst/>
          </a:prstGeom>
          <a:noFill/>
        </p:spPr>
        <p:txBody>
          <a:bodyPr wrap="square" lIns="27432" tIns="27432" rIns="27432" bIns="27432" anchor="ctr">
            <a:spAutoFit/>
          </a:bodyPr>
          <a:lstStyle/>
          <a:p>
            <a:pPr algn="ctr"/>
            <a:r>
              <a:rPr sz="1000" b="1">
                <a:solidFill>
                  <a:srgbClr val="8B6514"/>
                </a:solidFill>
                <a:latin typeface="Abadi" panose="020B0604020104020204" pitchFamily="34" charset="0"/>
              </a:rPr>
              <a:t>NATIONAL ALIGNMENT</a:t>
            </a:r>
          </a:p>
          <a:p>
            <a:pPr algn="ctr"/>
            <a:r>
              <a:rPr sz="1000" b="1">
                <a:solidFill>
                  <a:srgbClr val="8B6514"/>
                </a:solidFill>
                <a:latin typeface="Abadi" panose="020B0604020104020204" pitchFamily="34" charset="0"/>
              </a:rPr>
              <a:t>A. Charles Haston Brother’s Keeper</a:t>
            </a:r>
          </a:p>
        </p:txBody>
      </p:sp>
      <p:sp>
        <p:nvSpPr>
          <p:cNvPr id="35" name="TextBox 34"/>
          <p:cNvSpPr txBox="1"/>
          <p:nvPr/>
        </p:nvSpPr>
        <p:spPr>
          <a:xfrm>
            <a:off x="8440347" y="5193634"/>
            <a:ext cx="2953512" cy="347788"/>
          </a:xfrm>
          <a:prstGeom prst="rect">
            <a:avLst/>
          </a:prstGeom>
          <a:noFill/>
        </p:spPr>
        <p:txBody>
          <a:bodyPr wrap="square" lIns="27432" tIns="27432" rIns="27432" bIns="27432" anchor="ctr">
            <a:spAutoFit/>
          </a:bodyPr>
          <a:lstStyle/>
          <a:p>
            <a:pPr algn="ctr"/>
            <a:r>
              <a:rPr sz="950" b="1">
                <a:solidFill>
                  <a:srgbClr val="8B6514"/>
                </a:solidFill>
                <a:latin typeface="Abadi" panose="020B0604020104020204" pitchFamily="34" charset="0"/>
              </a:rPr>
              <a:t>NATIONAL ALIGNMENT</a:t>
            </a:r>
          </a:p>
          <a:p>
            <a:pPr algn="ctr"/>
            <a:r>
              <a:rPr sz="950" b="1">
                <a:solidFill>
                  <a:srgbClr val="8B6514"/>
                </a:solidFill>
                <a:latin typeface="Abadi" panose="020B0604020104020204" pitchFamily="34" charset="0"/>
              </a:rPr>
              <a:t>A Voteless People is a Hopeless People (VPHP)</a:t>
            </a:r>
          </a:p>
        </p:txBody>
      </p:sp>
      <p:pic>
        <p:nvPicPr>
          <p:cNvPr id="2" name="Image 0" descr="/mnt/data/strategic_plan_assets/cei.png">
            <a:extLst>
              <a:ext uri="{FF2B5EF4-FFF2-40B4-BE49-F238E27FC236}">
                <a16:creationId xmlns:a16="http://schemas.microsoft.com/office/drawing/2014/main" id="{FC336429-B764-81E6-8702-87351614E6CD}"/>
              </a:ext>
            </a:extLst>
          </p:cNvPr>
          <p:cNvPicPr>
            <a:picLocks noChangeAspect="1"/>
          </p:cNvPicPr>
          <p:nvPr/>
        </p:nvPicPr>
        <p:blipFill>
          <a:blip r:embed="rId6"/>
          <a:stretch>
            <a:fillRect/>
          </a:stretch>
        </p:blipFill>
        <p:spPr>
          <a:xfrm>
            <a:off x="11334750" y="13604"/>
            <a:ext cx="822960" cy="822960"/>
          </a:xfrm>
          <a:prstGeom prst="rect">
            <a:avLst/>
          </a:prstGeom>
        </p:spPr>
      </p:pic>
    </p:spTree>
    <p:extLst>
      <p:ext uri="{BB962C8B-B14F-4D97-AF65-F5344CB8AC3E}">
        <p14:creationId xmlns:p14="http://schemas.microsoft.com/office/powerpoint/2010/main" val="489982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60E794-75D4-4179-9C2B-4527E5156C36}"/>
              </a:ext>
            </a:extLst>
          </p:cNvPr>
          <p:cNvSpPr>
            <a:spLocks noGrp="1"/>
          </p:cNvSpPr>
          <p:nvPr/>
        </p:nvSpPr>
        <p:spPr>
          <a:xfrm>
            <a:off x="603504" y="292608"/>
            <a:ext cx="2662524" cy="221599"/>
          </a:xfrm>
          <a:prstGeom prst="rect">
            <a:avLst/>
          </a:prstGeom>
          <a:noFill/>
        </p:spPr>
        <p:txBody>
          <a:bodyPr wrap="none" lIns="18288" tIns="18288" rIns="18288" bIns="18288">
            <a:spAutoFit/>
          </a:bodyPr>
          <a:lstStyle/>
          <a:p>
            <a:pPr>
              <a:buNone/>
              <a:defRPr sz="1200" b="1">
                <a:solidFill>
                  <a:srgbClr val="8B6514"/>
                </a:solidFill>
                <a:latin typeface="Abadi"/>
                <a:ea typeface="Abadi"/>
                <a:cs typeface="Abadi"/>
              </a:defRPr>
            </a:pPr>
            <a:r>
              <a:rPr>
                <a:latin typeface="Abadi" panose="020B0604020104020204" pitchFamily="34" charset="0"/>
                <a:ea typeface="Abadi"/>
                <a:cs typeface="Abadi"/>
              </a:rPr>
              <a:t>CARING &amp; SHARING ANNUAL RHYTHM</a:t>
            </a:r>
          </a:p>
        </p:txBody>
      </p:sp>
      <p:sp>
        <p:nvSpPr>
          <p:cNvPr id="3" name="TextBox 2">
            <a:extLst>
              <a:ext uri="{FF2B5EF4-FFF2-40B4-BE49-F238E27FC236}">
                <a16:creationId xmlns:a16="http://schemas.microsoft.com/office/drawing/2014/main" id="{5E3D1B1F-5FF9-42CE-8845-27FCB4FF28FA}"/>
              </a:ext>
            </a:extLst>
          </p:cNvPr>
          <p:cNvSpPr>
            <a:spLocks noGrp="1"/>
          </p:cNvSpPr>
          <p:nvPr/>
        </p:nvSpPr>
        <p:spPr>
          <a:xfrm>
            <a:off x="603504" y="792484"/>
            <a:ext cx="10515600" cy="406265"/>
          </a:xfrm>
          <a:prstGeom prst="rect">
            <a:avLst/>
          </a:prstGeom>
          <a:noFill/>
        </p:spPr>
        <p:txBody>
          <a:bodyPr wrap="square" lIns="18288" tIns="18288" rIns="18288" bIns="18288">
            <a:spAutoFit/>
          </a:bodyPr>
          <a:lstStyle/>
          <a:p>
            <a:pPr>
              <a:buNone/>
              <a:defRPr sz="2500" b="1">
                <a:solidFill>
                  <a:srgbClr val="111111"/>
                </a:solidFill>
                <a:latin typeface="Abadi"/>
                <a:ea typeface="Abadi"/>
                <a:cs typeface="Abadi"/>
              </a:defRPr>
            </a:pPr>
            <a:r>
              <a:rPr sz="2400" b="1" dirty="0">
                <a:solidFill>
                  <a:srgbClr val="111111"/>
                </a:solidFill>
                <a:latin typeface="Abadi" panose="020B0604020104020204" pitchFamily="34" charset="0"/>
              </a:rPr>
              <a:t>Two Senior Connection outreach windows strengthen year-round service</a:t>
            </a:r>
          </a:p>
        </p:txBody>
      </p:sp>
      <p:sp>
        <p:nvSpPr>
          <p:cNvPr id="4" name="Rectangle 3">
            <a:extLst>
              <a:ext uri="{FF2B5EF4-FFF2-40B4-BE49-F238E27FC236}">
                <a16:creationId xmlns:a16="http://schemas.microsoft.com/office/drawing/2014/main" id="{7BC01E94-4F6B-4E96-BCC1-9D1D03E30E01}"/>
              </a:ext>
            </a:extLst>
          </p:cNvPr>
          <p:cNvSpPr>
            <a:spLocks noGrp="1"/>
          </p:cNvSpPr>
          <p:nvPr/>
        </p:nvSpPr>
        <p:spPr>
          <a:xfrm>
            <a:off x="603504" y="1271016"/>
            <a:ext cx="10515600" cy="10972"/>
          </a:xfrm>
          <a:prstGeom prst="rect">
            <a:avLst/>
          </a:prstGeom>
          <a:solidFill>
            <a:srgbClr val="C89B2B"/>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5" name="TextBox 4">
            <a:extLst>
              <a:ext uri="{FF2B5EF4-FFF2-40B4-BE49-F238E27FC236}">
                <a16:creationId xmlns:a16="http://schemas.microsoft.com/office/drawing/2014/main" id="{3F5B41BE-A655-4194-8976-36A712765DB8}"/>
              </a:ext>
            </a:extLst>
          </p:cNvPr>
          <p:cNvSpPr>
            <a:spLocks noGrp="1"/>
          </p:cNvSpPr>
          <p:nvPr/>
        </p:nvSpPr>
        <p:spPr>
          <a:xfrm>
            <a:off x="603503" y="1417320"/>
            <a:ext cx="8725553" cy="267766"/>
          </a:xfrm>
          <a:prstGeom prst="rect">
            <a:avLst/>
          </a:prstGeom>
          <a:noFill/>
        </p:spPr>
        <p:txBody>
          <a:bodyPr wrap="square" lIns="18288" tIns="18288" rIns="18288" bIns="18288">
            <a:spAutoFit/>
          </a:bodyPr>
          <a:lstStyle/>
          <a:p>
            <a:pPr>
              <a:buNone/>
              <a:defRPr sz="1080" b="0">
                <a:solidFill>
                  <a:srgbClr val="666666"/>
                </a:solidFill>
                <a:latin typeface="Arial"/>
                <a:ea typeface="Arial"/>
                <a:cs typeface="Arial"/>
              </a:defRPr>
            </a:pPr>
            <a:r>
              <a:rPr sz="1500" dirty="0">
                <a:solidFill>
                  <a:srgbClr val="666666"/>
                </a:solidFill>
                <a:latin typeface="Abadi" panose="020B0604020104020204" pitchFamily="34" charset="0"/>
              </a:rPr>
              <a:t>Fall and spring contacts are supported by seasonal care, roster maintenance, referrals, and follow-through.</a:t>
            </a:r>
          </a:p>
        </p:txBody>
      </p:sp>
      <p:sp>
        <p:nvSpPr>
          <p:cNvPr id="6" name="Rectangle 5">
            <a:extLst>
              <a:ext uri="{FF2B5EF4-FFF2-40B4-BE49-F238E27FC236}">
                <a16:creationId xmlns:a16="http://schemas.microsoft.com/office/drawing/2014/main" id="{8B8E80E1-0436-4E83-B838-349C2D4B0F2C}"/>
              </a:ext>
            </a:extLst>
          </p:cNvPr>
          <p:cNvSpPr>
            <a:spLocks noGrp="1"/>
          </p:cNvSpPr>
          <p:nvPr/>
        </p:nvSpPr>
        <p:spPr>
          <a:xfrm>
            <a:off x="603504"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7" name="Rectangle 6">
            <a:extLst>
              <a:ext uri="{FF2B5EF4-FFF2-40B4-BE49-F238E27FC236}">
                <a16:creationId xmlns:a16="http://schemas.microsoft.com/office/drawing/2014/main" id="{863411A0-0627-416E-B8DD-56FDFF2FDF9D}"/>
              </a:ext>
            </a:extLst>
          </p:cNvPr>
          <p:cNvSpPr>
            <a:spLocks noGrp="1"/>
          </p:cNvSpPr>
          <p:nvPr/>
        </p:nvSpPr>
        <p:spPr>
          <a:xfrm>
            <a:off x="603504"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8" name="TextBox 7">
            <a:extLst>
              <a:ext uri="{FF2B5EF4-FFF2-40B4-BE49-F238E27FC236}">
                <a16:creationId xmlns:a16="http://schemas.microsoft.com/office/drawing/2014/main" id="{F0A608D6-8AED-486A-925E-D95E1A83037D}"/>
              </a:ext>
            </a:extLst>
          </p:cNvPr>
          <p:cNvSpPr>
            <a:spLocks noGrp="1"/>
          </p:cNvSpPr>
          <p:nvPr/>
        </p:nvSpPr>
        <p:spPr>
          <a:xfrm>
            <a:off x="1486470" y="2139696"/>
            <a:ext cx="748666"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SEP-DEC</a:t>
            </a:r>
          </a:p>
        </p:txBody>
      </p:sp>
      <p:sp>
        <p:nvSpPr>
          <p:cNvPr id="9" name="TextBox 8">
            <a:extLst>
              <a:ext uri="{FF2B5EF4-FFF2-40B4-BE49-F238E27FC236}">
                <a16:creationId xmlns:a16="http://schemas.microsoft.com/office/drawing/2014/main" id="{DABD3ED1-8242-4362-8621-62DC9493ABC9}"/>
              </a:ext>
            </a:extLst>
          </p:cNvPr>
          <p:cNvSpPr>
            <a:spLocks noGrp="1"/>
          </p:cNvSpPr>
          <p:nvPr/>
        </p:nvSpPr>
        <p:spPr>
          <a:xfrm>
            <a:off x="1135413" y="2596896"/>
            <a:ext cx="1450782"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dirty="0">
                <a:latin typeface="Abadi" panose="020B0604020104020204" pitchFamily="34" charset="0"/>
                <a:ea typeface="Abadi"/>
                <a:cs typeface="Abadi"/>
              </a:rPr>
              <a:t>Fall + </a:t>
            </a:r>
            <a:r>
              <a:rPr lang="en-US" dirty="0">
                <a:latin typeface="Abadi" panose="020B0604020104020204" pitchFamily="34" charset="0"/>
                <a:ea typeface="Abadi"/>
                <a:cs typeface="Abadi"/>
              </a:rPr>
              <a:t>E</a:t>
            </a:r>
            <a:r>
              <a:rPr dirty="0">
                <a:latin typeface="Abadi" panose="020B0604020104020204" pitchFamily="34" charset="0"/>
                <a:ea typeface="Abadi"/>
                <a:cs typeface="Abadi"/>
              </a:rPr>
              <a:t>arly </a:t>
            </a:r>
            <a:r>
              <a:rPr lang="en-US" dirty="0">
                <a:latin typeface="Abadi" panose="020B0604020104020204" pitchFamily="34" charset="0"/>
                <a:ea typeface="Abadi"/>
                <a:cs typeface="Abadi"/>
              </a:rPr>
              <a:t>W</a:t>
            </a:r>
            <a:r>
              <a:rPr dirty="0">
                <a:latin typeface="Abadi" panose="020B0604020104020204" pitchFamily="34" charset="0"/>
                <a:ea typeface="Abadi"/>
                <a:cs typeface="Abadi"/>
              </a:rPr>
              <a:t>inter</a:t>
            </a:r>
          </a:p>
        </p:txBody>
      </p:sp>
      <p:sp>
        <p:nvSpPr>
          <p:cNvPr id="10" name="TextBox 9">
            <a:extLst>
              <a:ext uri="{FF2B5EF4-FFF2-40B4-BE49-F238E27FC236}">
                <a16:creationId xmlns:a16="http://schemas.microsoft.com/office/drawing/2014/main" id="{C4692E2A-B88E-408E-B0B7-2001D699F5CE}"/>
              </a:ext>
            </a:extLst>
          </p:cNvPr>
          <p:cNvSpPr>
            <a:spLocks noGrp="1"/>
          </p:cNvSpPr>
          <p:nvPr/>
        </p:nvSpPr>
        <p:spPr>
          <a:xfrm>
            <a:off x="603504" y="2902046"/>
            <a:ext cx="2514600" cy="779316"/>
          </a:xfrm>
          <a:prstGeom prst="rect">
            <a:avLst/>
          </a:prstGeom>
          <a:noFill/>
        </p:spPr>
        <p:txBody>
          <a:bodyPr wrap="square" lIns="36576" tIns="18288" rIns="36576" bIns="18288">
            <a:spAutoFit/>
          </a:bodyPr>
          <a:lstStyle/>
          <a:p>
            <a:pPr>
              <a:lnSpc>
                <a:spcPct val="105000"/>
              </a:lnSpc>
              <a:spcAft>
                <a:spcPts val="200"/>
              </a:spcAft>
              <a:buNone/>
              <a:defRPr sz="810">
                <a:solidFill>
                  <a:srgbClr val="666666"/>
                </a:solidFill>
                <a:latin typeface="Arial"/>
                <a:ea typeface="Arial"/>
                <a:cs typeface="Arial"/>
              </a:defRPr>
            </a:pPr>
            <a:r>
              <a:rPr sz="1150" dirty="0">
                <a:solidFill>
                  <a:srgbClr val="111111"/>
                </a:solidFill>
                <a:latin typeface="Abadi" panose="020B0604020104020204" pitchFamily="34" charset="0"/>
              </a:rPr>
              <a:t>• Family Essentials Drive</a:t>
            </a:r>
          </a:p>
          <a:p>
            <a:r>
              <a:rPr sz="1150" dirty="0">
                <a:solidFill>
                  <a:srgbClr val="111111"/>
                </a:solidFill>
                <a:latin typeface="Abadi" panose="020B0604020104020204" pitchFamily="34" charset="0"/>
              </a:rPr>
              <a:t>• Senior Connection fall contact window</a:t>
            </a:r>
          </a:p>
          <a:p>
            <a:r>
              <a:rPr sz="1150" dirty="0">
                <a:solidFill>
                  <a:srgbClr val="111111"/>
                </a:solidFill>
                <a:latin typeface="Abadi" panose="020B0604020104020204" pitchFamily="34" charset="0"/>
              </a:rPr>
              <a:t>• Thanksgiving and Christmas baskets</a:t>
            </a:r>
          </a:p>
        </p:txBody>
      </p:sp>
      <p:sp>
        <p:nvSpPr>
          <p:cNvPr id="11" name="Rectangle 10">
            <a:extLst>
              <a:ext uri="{FF2B5EF4-FFF2-40B4-BE49-F238E27FC236}">
                <a16:creationId xmlns:a16="http://schemas.microsoft.com/office/drawing/2014/main" id="{D2A3D5AD-A18E-4A67-A7B4-7F38B1CC7D17}"/>
              </a:ext>
            </a:extLst>
          </p:cNvPr>
          <p:cNvSpPr>
            <a:spLocks noGrp="1"/>
          </p:cNvSpPr>
          <p:nvPr/>
        </p:nvSpPr>
        <p:spPr>
          <a:xfrm>
            <a:off x="3273552"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2" name="Rectangle 11">
            <a:extLst>
              <a:ext uri="{FF2B5EF4-FFF2-40B4-BE49-F238E27FC236}">
                <a16:creationId xmlns:a16="http://schemas.microsoft.com/office/drawing/2014/main" id="{87FCC64F-D487-4D99-8FDE-DB18A94702C6}"/>
              </a:ext>
            </a:extLst>
          </p:cNvPr>
          <p:cNvSpPr>
            <a:spLocks noGrp="1"/>
          </p:cNvSpPr>
          <p:nvPr/>
        </p:nvSpPr>
        <p:spPr>
          <a:xfrm>
            <a:off x="3273552"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3" name="TextBox 12">
            <a:extLst>
              <a:ext uri="{FF2B5EF4-FFF2-40B4-BE49-F238E27FC236}">
                <a16:creationId xmlns:a16="http://schemas.microsoft.com/office/drawing/2014/main" id="{B3E8671A-95A8-404C-9FE5-CFB14A305E54}"/>
              </a:ext>
            </a:extLst>
          </p:cNvPr>
          <p:cNvSpPr>
            <a:spLocks noGrp="1"/>
          </p:cNvSpPr>
          <p:nvPr/>
        </p:nvSpPr>
        <p:spPr>
          <a:xfrm>
            <a:off x="4168797" y="2139696"/>
            <a:ext cx="724108"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JAN-APR</a:t>
            </a:r>
          </a:p>
        </p:txBody>
      </p:sp>
      <p:sp>
        <p:nvSpPr>
          <p:cNvPr id="14" name="TextBox 13">
            <a:extLst>
              <a:ext uri="{FF2B5EF4-FFF2-40B4-BE49-F238E27FC236}">
                <a16:creationId xmlns:a16="http://schemas.microsoft.com/office/drawing/2014/main" id="{03010B48-DEDF-46B1-80BB-4D9C8DDD227E}"/>
              </a:ext>
            </a:extLst>
          </p:cNvPr>
          <p:cNvSpPr>
            <a:spLocks noGrp="1"/>
          </p:cNvSpPr>
          <p:nvPr/>
        </p:nvSpPr>
        <p:spPr>
          <a:xfrm>
            <a:off x="3692450" y="2596896"/>
            <a:ext cx="1676806"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dirty="0">
                <a:latin typeface="Abadi" panose="020B0604020104020204" pitchFamily="34" charset="0"/>
                <a:ea typeface="Abadi"/>
                <a:cs typeface="Abadi"/>
              </a:rPr>
              <a:t>Winter + </a:t>
            </a:r>
            <a:r>
              <a:rPr lang="en-US" dirty="0">
                <a:latin typeface="Abadi" panose="020B0604020104020204" pitchFamily="34" charset="0"/>
                <a:ea typeface="Abadi"/>
                <a:cs typeface="Abadi"/>
              </a:rPr>
              <a:t>E</a:t>
            </a:r>
            <a:r>
              <a:rPr dirty="0">
                <a:latin typeface="Abadi" panose="020B0604020104020204" pitchFamily="34" charset="0"/>
                <a:ea typeface="Abadi"/>
                <a:cs typeface="Abadi"/>
              </a:rPr>
              <a:t>arly </a:t>
            </a:r>
            <a:r>
              <a:rPr lang="en-US" dirty="0">
                <a:latin typeface="Abadi" panose="020B0604020104020204" pitchFamily="34" charset="0"/>
                <a:ea typeface="Abadi"/>
                <a:cs typeface="Abadi"/>
              </a:rPr>
              <a:t>S</a:t>
            </a:r>
            <a:r>
              <a:rPr dirty="0">
                <a:latin typeface="Abadi" panose="020B0604020104020204" pitchFamily="34" charset="0"/>
                <a:ea typeface="Abadi"/>
                <a:cs typeface="Abadi"/>
              </a:rPr>
              <a:t>pring</a:t>
            </a:r>
          </a:p>
        </p:txBody>
      </p:sp>
      <p:sp>
        <p:nvSpPr>
          <p:cNvPr id="15" name="TextBox 14">
            <a:extLst>
              <a:ext uri="{FF2B5EF4-FFF2-40B4-BE49-F238E27FC236}">
                <a16:creationId xmlns:a16="http://schemas.microsoft.com/office/drawing/2014/main" id="{2CDAD51F-B920-4358-89E9-363B8493D8F0}"/>
              </a:ext>
            </a:extLst>
          </p:cNvPr>
          <p:cNvSpPr>
            <a:spLocks noGrp="1"/>
          </p:cNvSpPr>
          <p:nvPr/>
        </p:nvSpPr>
        <p:spPr>
          <a:xfrm>
            <a:off x="3273552" y="2902046"/>
            <a:ext cx="2514600" cy="788164"/>
          </a:xfrm>
          <a:prstGeom prst="rect">
            <a:avLst/>
          </a:prstGeom>
          <a:noFill/>
        </p:spPr>
        <p:txBody>
          <a:bodyPr wrap="square" lIns="36576" tIns="18288" rIns="36576" bIns="18288">
            <a:spAutoFit/>
          </a:bodyPr>
          <a:lstStyle/>
          <a:p>
            <a:pPr>
              <a:lnSpc>
                <a:spcPct val="105000"/>
              </a:lnSpc>
              <a:spcAft>
                <a:spcPts val="200"/>
              </a:spcAft>
              <a:buNone/>
              <a:defRPr sz="810">
                <a:solidFill>
                  <a:srgbClr val="666666"/>
                </a:solidFill>
                <a:latin typeface="Arial"/>
                <a:ea typeface="Arial"/>
                <a:cs typeface="Arial"/>
              </a:defRPr>
            </a:pPr>
            <a:r>
              <a:rPr sz="1150">
                <a:solidFill>
                  <a:srgbClr val="111111"/>
                </a:solidFill>
                <a:latin typeface="Abadi" panose="020B0604020104020204" pitchFamily="34" charset="0"/>
              </a:rPr>
              <a:t>• Senior Connection spring contact window</a:t>
            </a:r>
          </a:p>
          <a:p>
            <a:r>
              <a:rPr sz="1150">
                <a:solidFill>
                  <a:srgbClr val="111111"/>
                </a:solidFill>
                <a:latin typeface="Abadi" panose="020B0604020104020204" pitchFamily="34" charset="0"/>
              </a:rPr>
              <a:t>• Easter food-basket delivery</a:t>
            </a:r>
          </a:p>
          <a:p>
            <a:r>
              <a:rPr sz="1150">
                <a:solidFill>
                  <a:srgbClr val="111111"/>
                </a:solidFill>
                <a:latin typeface="Abadi" panose="020B0604020104020204" pitchFamily="34" charset="0"/>
              </a:rPr>
              <a:t>• Follow-up on identified needs</a:t>
            </a:r>
          </a:p>
        </p:txBody>
      </p:sp>
      <p:sp>
        <p:nvSpPr>
          <p:cNvPr id="16" name="Rectangle 15">
            <a:extLst>
              <a:ext uri="{FF2B5EF4-FFF2-40B4-BE49-F238E27FC236}">
                <a16:creationId xmlns:a16="http://schemas.microsoft.com/office/drawing/2014/main" id="{1C39DD11-8F02-434C-AF65-460F60FFDC58}"/>
              </a:ext>
            </a:extLst>
          </p:cNvPr>
          <p:cNvSpPr>
            <a:spLocks noGrp="1"/>
          </p:cNvSpPr>
          <p:nvPr/>
        </p:nvSpPr>
        <p:spPr>
          <a:xfrm>
            <a:off x="5943600"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7" name="Rectangle 16">
            <a:extLst>
              <a:ext uri="{FF2B5EF4-FFF2-40B4-BE49-F238E27FC236}">
                <a16:creationId xmlns:a16="http://schemas.microsoft.com/office/drawing/2014/main" id="{EF0A521D-46DD-4E8A-821F-BC8CACEFC086}"/>
              </a:ext>
            </a:extLst>
          </p:cNvPr>
          <p:cNvSpPr>
            <a:spLocks noGrp="1"/>
          </p:cNvSpPr>
          <p:nvPr/>
        </p:nvSpPr>
        <p:spPr>
          <a:xfrm>
            <a:off x="5943600"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8" name="TextBox 17">
            <a:extLst>
              <a:ext uri="{FF2B5EF4-FFF2-40B4-BE49-F238E27FC236}">
                <a16:creationId xmlns:a16="http://schemas.microsoft.com/office/drawing/2014/main" id="{CEA541F5-FD6C-4770-9D70-2B9680BFB247}"/>
              </a:ext>
            </a:extLst>
          </p:cNvPr>
          <p:cNvSpPr>
            <a:spLocks noGrp="1"/>
          </p:cNvSpPr>
          <p:nvPr/>
        </p:nvSpPr>
        <p:spPr>
          <a:xfrm>
            <a:off x="6807490" y="2139696"/>
            <a:ext cx="786818"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MAY-AUG</a:t>
            </a:r>
          </a:p>
        </p:txBody>
      </p:sp>
      <p:sp>
        <p:nvSpPr>
          <p:cNvPr id="19" name="TextBox 18">
            <a:extLst>
              <a:ext uri="{FF2B5EF4-FFF2-40B4-BE49-F238E27FC236}">
                <a16:creationId xmlns:a16="http://schemas.microsoft.com/office/drawing/2014/main" id="{0B1B0F64-D532-4231-81E4-230C192E40F0}"/>
              </a:ext>
            </a:extLst>
          </p:cNvPr>
          <p:cNvSpPr>
            <a:spLocks noGrp="1"/>
          </p:cNvSpPr>
          <p:nvPr/>
        </p:nvSpPr>
        <p:spPr>
          <a:xfrm>
            <a:off x="6513981" y="2596896"/>
            <a:ext cx="1373838"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dirty="0">
                <a:latin typeface="Abadi" panose="020B0604020104020204" pitchFamily="34" charset="0"/>
                <a:ea typeface="Abadi"/>
                <a:cs typeface="Abadi"/>
              </a:rPr>
              <a:t>Spring + </a:t>
            </a:r>
            <a:r>
              <a:rPr lang="en-US" dirty="0">
                <a:latin typeface="Abadi" panose="020B0604020104020204" pitchFamily="34" charset="0"/>
                <a:ea typeface="Abadi"/>
                <a:cs typeface="Abadi"/>
              </a:rPr>
              <a:t>S</a:t>
            </a:r>
            <a:r>
              <a:rPr dirty="0">
                <a:latin typeface="Abadi" panose="020B0604020104020204" pitchFamily="34" charset="0"/>
                <a:ea typeface="Abadi"/>
                <a:cs typeface="Abadi"/>
              </a:rPr>
              <a:t>ummer</a:t>
            </a:r>
          </a:p>
        </p:txBody>
      </p:sp>
      <p:sp>
        <p:nvSpPr>
          <p:cNvPr id="20" name="TextBox 19">
            <a:extLst>
              <a:ext uri="{FF2B5EF4-FFF2-40B4-BE49-F238E27FC236}">
                <a16:creationId xmlns:a16="http://schemas.microsoft.com/office/drawing/2014/main" id="{550A65DF-054E-4387-8967-264D9EAE47B5}"/>
              </a:ext>
            </a:extLst>
          </p:cNvPr>
          <p:cNvSpPr>
            <a:spLocks noGrp="1"/>
          </p:cNvSpPr>
          <p:nvPr/>
        </p:nvSpPr>
        <p:spPr>
          <a:xfrm>
            <a:off x="5943600" y="2902046"/>
            <a:ext cx="2514600" cy="588238"/>
          </a:xfrm>
          <a:prstGeom prst="rect">
            <a:avLst/>
          </a:prstGeom>
          <a:noFill/>
        </p:spPr>
        <p:txBody>
          <a:bodyPr wrap="square" lIns="36576" tIns="18288" rIns="36576" bIns="18288">
            <a:spAutoFit/>
          </a:bodyPr>
          <a:lstStyle/>
          <a:p>
            <a:pPr>
              <a:lnSpc>
                <a:spcPct val="105000"/>
              </a:lnSpc>
              <a:spcAft>
                <a:spcPts val="200"/>
              </a:spcAft>
              <a:buNone/>
              <a:defRPr sz="810">
                <a:solidFill>
                  <a:srgbClr val="666666"/>
                </a:solidFill>
                <a:latin typeface="Arial"/>
                <a:ea typeface="Arial"/>
                <a:cs typeface="Arial"/>
              </a:defRPr>
            </a:pPr>
            <a:r>
              <a:rPr sz="1120">
                <a:solidFill>
                  <a:srgbClr val="111111"/>
                </a:solidFill>
                <a:latin typeface="Abadi" panose="020B0604020104020204" pitchFamily="34" charset="0"/>
              </a:rPr>
              <a:t>• Refresh chapter contact / phone list</a:t>
            </a:r>
          </a:p>
          <a:p>
            <a:r>
              <a:rPr sz="1120">
                <a:solidFill>
                  <a:srgbClr val="111111"/>
                </a:solidFill>
                <a:latin typeface="Abadi" panose="020B0604020104020204" pitchFamily="34" charset="0"/>
              </a:rPr>
              <a:t>• Back-to-school planning</a:t>
            </a:r>
          </a:p>
          <a:p>
            <a:r>
              <a:rPr sz="1120">
                <a:solidFill>
                  <a:srgbClr val="111111"/>
                </a:solidFill>
                <a:latin typeface="Abadi" panose="020B0604020104020204" pitchFamily="34" charset="0"/>
              </a:rPr>
              <a:t>• Volunteer and partner development</a:t>
            </a:r>
          </a:p>
        </p:txBody>
      </p:sp>
      <p:sp>
        <p:nvSpPr>
          <p:cNvPr id="21" name="Rectangle 20">
            <a:extLst>
              <a:ext uri="{FF2B5EF4-FFF2-40B4-BE49-F238E27FC236}">
                <a16:creationId xmlns:a16="http://schemas.microsoft.com/office/drawing/2014/main" id="{E0AA6063-46FC-4358-9CA0-B6B79F93CE88}"/>
              </a:ext>
            </a:extLst>
          </p:cNvPr>
          <p:cNvSpPr>
            <a:spLocks noGrp="1"/>
          </p:cNvSpPr>
          <p:nvPr/>
        </p:nvSpPr>
        <p:spPr>
          <a:xfrm>
            <a:off x="8613648"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2" name="Rectangle 21">
            <a:extLst>
              <a:ext uri="{FF2B5EF4-FFF2-40B4-BE49-F238E27FC236}">
                <a16:creationId xmlns:a16="http://schemas.microsoft.com/office/drawing/2014/main" id="{CEFD5989-5CEF-4113-B805-75C7949C2780}"/>
              </a:ext>
            </a:extLst>
          </p:cNvPr>
          <p:cNvSpPr>
            <a:spLocks noGrp="1"/>
          </p:cNvSpPr>
          <p:nvPr/>
        </p:nvSpPr>
        <p:spPr>
          <a:xfrm>
            <a:off x="8613648"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3" name="TextBox 22">
            <a:extLst>
              <a:ext uri="{FF2B5EF4-FFF2-40B4-BE49-F238E27FC236}">
                <a16:creationId xmlns:a16="http://schemas.microsoft.com/office/drawing/2014/main" id="{F9E998CE-25EF-4EA7-BA73-46E76AAA7B46}"/>
              </a:ext>
            </a:extLst>
          </p:cNvPr>
          <p:cNvSpPr>
            <a:spLocks noGrp="1"/>
          </p:cNvSpPr>
          <p:nvPr/>
        </p:nvSpPr>
        <p:spPr>
          <a:xfrm>
            <a:off x="9309864" y="2139696"/>
            <a:ext cx="1122167"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YEAR ROUND</a:t>
            </a:r>
          </a:p>
        </p:txBody>
      </p:sp>
      <p:sp>
        <p:nvSpPr>
          <p:cNvPr id="24" name="TextBox 23">
            <a:extLst>
              <a:ext uri="{FF2B5EF4-FFF2-40B4-BE49-F238E27FC236}">
                <a16:creationId xmlns:a16="http://schemas.microsoft.com/office/drawing/2014/main" id="{F010445D-0CF5-4454-9BEC-97CC417E886A}"/>
              </a:ext>
            </a:extLst>
          </p:cNvPr>
          <p:cNvSpPr>
            <a:spLocks noGrp="1"/>
          </p:cNvSpPr>
          <p:nvPr/>
        </p:nvSpPr>
        <p:spPr>
          <a:xfrm>
            <a:off x="9229041" y="2596896"/>
            <a:ext cx="1283814"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dirty="0">
                <a:latin typeface="Abadi" panose="020B0604020104020204" pitchFamily="34" charset="0"/>
                <a:ea typeface="Abadi"/>
                <a:cs typeface="Abadi"/>
              </a:rPr>
              <a:t>Continuous </a:t>
            </a:r>
            <a:r>
              <a:rPr lang="en-US" dirty="0">
                <a:latin typeface="Abadi" panose="020B0604020104020204" pitchFamily="34" charset="0"/>
                <a:ea typeface="Abadi"/>
                <a:cs typeface="Abadi"/>
              </a:rPr>
              <a:t>C</a:t>
            </a:r>
            <a:r>
              <a:rPr dirty="0">
                <a:latin typeface="Abadi" panose="020B0604020104020204" pitchFamily="34" charset="0"/>
                <a:ea typeface="Abadi"/>
                <a:cs typeface="Abadi"/>
              </a:rPr>
              <a:t>are</a:t>
            </a:r>
          </a:p>
        </p:txBody>
      </p:sp>
      <p:sp>
        <p:nvSpPr>
          <p:cNvPr id="25" name="TextBox 24">
            <a:extLst>
              <a:ext uri="{FF2B5EF4-FFF2-40B4-BE49-F238E27FC236}">
                <a16:creationId xmlns:a16="http://schemas.microsoft.com/office/drawing/2014/main" id="{69EEA5C6-7079-4B09-9D92-4F93CA850FEF}"/>
              </a:ext>
            </a:extLst>
          </p:cNvPr>
          <p:cNvSpPr>
            <a:spLocks noGrp="1"/>
          </p:cNvSpPr>
          <p:nvPr/>
        </p:nvSpPr>
        <p:spPr>
          <a:xfrm>
            <a:off x="8613648" y="2902046"/>
            <a:ext cx="2514600" cy="588238"/>
          </a:xfrm>
          <a:prstGeom prst="rect">
            <a:avLst/>
          </a:prstGeom>
          <a:noFill/>
        </p:spPr>
        <p:txBody>
          <a:bodyPr wrap="square" lIns="36576" tIns="18288" rIns="36576" bIns="18288">
            <a:spAutoFit/>
          </a:bodyPr>
          <a:lstStyle/>
          <a:p>
            <a:pPr>
              <a:lnSpc>
                <a:spcPct val="105000"/>
              </a:lnSpc>
              <a:spcAft>
                <a:spcPts val="200"/>
              </a:spcAft>
              <a:buNone/>
              <a:defRPr sz="810">
                <a:solidFill>
                  <a:srgbClr val="666666"/>
                </a:solidFill>
                <a:latin typeface="Arial"/>
                <a:ea typeface="Arial"/>
                <a:cs typeface="Arial"/>
              </a:defRPr>
            </a:pPr>
            <a:r>
              <a:rPr sz="1120">
                <a:solidFill>
                  <a:srgbClr val="111111"/>
                </a:solidFill>
                <a:latin typeface="Abadi" panose="020B0604020104020204" pitchFamily="34" charset="0"/>
              </a:rPr>
              <a:t>• Family referrals and needs response</a:t>
            </a:r>
          </a:p>
          <a:p>
            <a:r>
              <a:rPr sz="1120">
                <a:solidFill>
                  <a:srgbClr val="111111"/>
                </a:solidFill>
                <a:latin typeface="Abadi" panose="020B0604020104020204" pitchFamily="34" charset="0"/>
              </a:rPr>
              <a:t>• Widow connection as needed</a:t>
            </a:r>
          </a:p>
          <a:p>
            <a:r>
              <a:rPr sz="1120">
                <a:solidFill>
                  <a:srgbClr val="111111"/>
                </a:solidFill>
                <a:latin typeface="Abadi" panose="020B0604020104020204" pitchFamily="34" charset="0"/>
              </a:rPr>
              <a:t>• Grants, sponsorships, impact tracking</a:t>
            </a:r>
          </a:p>
        </p:txBody>
      </p:sp>
      <p:sp>
        <p:nvSpPr>
          <p:cNvPr id="26" name="TextBox 25">
            <a:extLst>
              <a:ext uri="{FF2B5EF4-FFF2-40B4-BE49-F238E27FC236}">
                <a16:creationId xmlns:a16="http://schemas.microsoft.com/office/drawing/2014/main" id="{55D36604-3F6C-443F-91B7-81D02339AABE}"/>
              </a:ext>
            </a:extLst>
          </p:cNvPr>
          <p:cNvSpPr>
            <a:spLocks noGrp="1"/>
          </p:cNvSpPr>
          <p:nvPr/>
        </p:nvSpPr>
        <p:spPr>
          <a:xfrm>
            <a:off x="914400" y="4617720"/>
            <a:ext cx="195631" cy="337015"/>
          </a:xfrm>
          <a:prstGeom prst="rect">
            <a:avLst/>
          </a:prstGeom>
          <a:noFill/>
        </p:spPr>
        <p:txBody>
          <a:bodyPr wrap="none" lIns="18288" tIns="18288" rIns="18288" bIns="18288">
            <a:spAutoFit/>
          </a:bodyPr>
          <a:lstStyle/>
          <a:p>
            <a:pPr>
              <a:buNone/>
              <a:defRPr sz="1950" b="1">
                <a:solidFill>
                  <a:srgbClr val="8B6514"/>
                </a:solidFill>
                <a:latin typeface="Abadi"/>
                <a:ea typeface="Abadi"/>
                <a:cs typeface="Abadi"/>
              </a:defRPr>
            </a:pPr>
            <a:r>
              <a:rPr>
                <a:latin typeface="Abadi" panose="020B0604020104020204" pitchFamily="34" charset="0"/>
                <a:ea typeface="Abadi"/>
                <a:cs typeface="Abadi"/>
              </a:rPr>
              <a:t>3</a:t>
            </a:r>
          </a:p>
        </p:txBody>
      </p:sp>
      <p:sp>
        <p:nvSpPr>
          <p:cNvPr id="27" name="TextBox 26">
            <a:extLst>
              <a:ext uri="{FF2B5EF4-FFF2-40B4-BE49-F238E27FC236}">
                <a16:creationId xmlns:a16="http://schemas.microsoft.com/office/drawing/2014/main" id="{1BCFA479-5D27-44C0-825C-9041670961F0}"/>
              </a:ext>
            </a:extLst>
          </p:cNvPr>
          <p:cNvSpPr>
            <a:spLocks noGrp="1"/>
          </p:cNvSpPr>
          <p:nvPr/>
        </p:nvSpPr>
        <p:spPr>
          <a:xfrm>
            <a:off x="914400" y="5001768"/>
            <a:ext cx="1466812" cy="344710"/>
          </a:xfrm>
          <a:prstGeom prst="rect">
            <a:avLst/>
          </a:prstGeom>
          <a:noFill/>
        </p:spPr>
        <p:txBody>
          <a:bodyPr wrap="none" lIns="18288" tIns="18288" rIns="18288" bIns="18288">
            <a:spAutoFit/>
          </a:bodyPr>
          <a:lstStyle/>
          <a:p>
            <a:pPr>
              <a:buNone/>
              <a:defRPr sz="750" b="1">
                <a:solidFill>
                  <a:srgbClr val="666666"/>
                </a:solidFill>
                <a:latin typeface="Arial"/>
                <a:ea typeface="Arial"/>
                <a:cs typeface="Arial"/>
              </a:defRPr>
            </a:pPr>
            <a:r>
              <a:rPr sz="1000">
                <a:latin typeface="Abadi" panose="020B0604020104020204" pitchFamily="34" charset="0"/>
                <a:ea typeface="Abadi"/>
                <a:cs typeface="Abadi"/>
              </a:rPr>
              <a:t>SEASONAL</a:t>
            </a:r>
          </a:p>
          <a:p>
            <a:pPr>
              <a:buNone/>
              <a:defRPr sz="750" b="1">
                <a:solidFill>
                  <a:srgbClr val="666666"/>
                </a:solidFill>
                <a:latin typeface="Arial"/>
                <a:ea typeface="Arial"/>
                <a:cs typeface="Arial"/>
              </a:defRPr>
            </a:pPr>
            <a:r>
              <a:rPr sz="1000">
                <a:latin typeface="Abadi" panose="020B0604020104020204" pitchFamily="34" charset="0"/>
                <a:ea typeface="Abadi"/>
                <a:cs typeface="Abadi"/>
              </a:rPr>
              <a:t>DISTRIBUTION ANCHORS</a:t>
            </a:r>
          </a:p>
        </p:txBody>
      </p:sp>
      <p:sp>
        <p:nvSpPr>
          <p:cNvPr id="28" name="TextBox 27">
            <a:extLst>
              <a:ext uri="{FF2B5EF4-FFF2-40B4-BE49-F238E27FC236}">
                <a16:creationId xmlns:a16="http://schemas.microsoft.com/office/drawing/2014/main" id="{2DC1E0BB-6CA5-4329-BF90-49E7EDBFC00A}"/>
              </a:ext>
            </a:extLst>
          </p:cNvPr>
          <p:cNvSpPr>
            <a:spLocks noGrp="1"/>
          </p:cNvSpPr>
          <p:nvPr/>
        </p:nvSpPr>
        <p:spPr>
          <a:xfrm>
            <a:off x="3611880" y="4617720"/>
            <a:ext cx="195631" cy="390876"/>
          </a:xfrm>
          <a:prstGeom prst="rect">
            <a:avLst/>
          </a:prstGeom>
          <a:noFill/>
        </p:spPr>
        <p:txBody>
          <a:bodyPr wrap="square" lIns="18288" tIns="18288" rIns="18288" bIns="18288">
            <a:spAutoFit/>
          </a:bodyPr>
          <a:lstStyle/>
          <a:p>
            <a:pPr>
              <a:buNone/>
              <a:defRPr sz="1950" b="1">
                <a:solidFill>
                  <a:srgbClr val="8B6514"/>
                </a:solidFill>
                <a:latin typeface="Abadi"/>
                <a:ea typeface="Abadi"/>
                <a:cs typeface="Abadi"/>
              </a:defRPr>
            </a:pPr>
            <a:r>
              <a:rPr sz="2300" b="1">
                <a:solidFill>
                  <a:srgbClr val="8B6514"/>
                </a:solidFill>
                <a:latin typeface="Abadi" panose="020B0604020104020204" pitchFamily="34" charset="0"/>
              </a:rPr>
              <a:t>7</a:t>
            </a:r>
          </a:p>
        </p:txBody>
      </p:sp>
      <p:sp>
        <p:nvSpPr>
          <p:cNvPr id="29" name="TextBox 28">
            <a:extLst>
              <a:ext uri="{FF2B5EF4-FFF2-40B4-BE49-F238E27FC236}">
                <a16:creationId xmlns:a16="http://schemas.microsoft.com/office/drawing/2014/main" id="{CDE13581-DE08-4EE9-ABD3-9313881272A8}"/>
              </a:ext>
            </a:extLst>
          </p:cNvPr>
          <p:cNvSpPr>
            <a:spLocks noGrp="1"/>
          </p:cNvSpPr>
          <p:nvPr/>
        </p:nvSpPr>
        <p:spPr>
          <a:xfrm>
            <a:off x="3611880" y="5001768"/>
            <a:ext cx="1731308" cy="341376"/>
          </a:xfrm>
          <a:prstGeom prst="rect">
            <a:avLst/>
          </a:prstGeom>
          <a:noFill/>
        </p:spPr>
        <p:txBody>
          <a:bodyPr wrap="square" lIns="18288" tIns="18288" rIns="18288" bIns="18288">
            <a:spAutoFit/>
          </a:bodyPr>
          <a:lstStyle/>
          <a:p>
            <a:pPr>
              <a:buNone/>
              <a:defRPr sz="750" b="1">
                <a:solidFill>
                  <a:srgbClr val="666666"/>
                </a:solidFill>
                <a:latin typeface="Arial"/>
                <a:ea typeface="Arial"/>
                <a:cs typeface="Arial"/>
              </a:defRPr>
            </a:pPr>
            <a:r>
              <a:rPr sz="1000" b="1">
                <a:solidFill>
                  <a:srgbClr val="111111"/>
                </a:solidFill>
                <a:latin typeface="Abadi" panose="020B0604020104020204" pitchFamily="34" charset="0"/>
              </a:rPr>
              <a:t>CORE PROGRAM</a:t>
            </a:r>
          </a:p>
          <a:p>
            <a:r>
              <a:rPr sz="1000" b="1">
                <a:solidFill>
                  <a:srgbClr val="111111"/>
                </a:solidFill>
                <a:latin typeface="Abadi" panose="020B0604020104020204" pitchFamily="34" charset="0"/>
              </a:rPr>
              <a:t>COMPONENTS</a:t>
            </a:r>
          </a:p>
        </p:txBody>
      </p:sp>
      <p:sp>
        <p:nvSpPr>
          <p:cNvPr id="30" name="TextBox 29">
            <a:extLst>
              <a:ext uri="{FF2B5EF4-FFF2-40B4-BE49-F238E27FC236}">
                <a16:creationId xmlns:a16="http://schemas.microsoft.com/office/drawing/2014/main" id="{DB4DBD82-8B10-4E75-A228-3F49F1F07516}"/>
              </a:ext>
            </a:extLst>
          </p:cNvPr>
          <p:cNvSpPr>
            <a:spLocks noGrp="1"/>
          </p:cNvSpPr>
          <p:nvPr/>
        </p:nvSpPr>
        <p:spPr>
          <a:xfrm>
            <a:off x="6126480" y="4617720"/>
            <a:ext cx="362343" cy="390876"/>
          </a:xfrm>
          <a:prstGeom prst="rect">
            <a:avLst/>
          </a:prstGeom>
          <a:noFill/>
        </p:spPr>
        <p:txBody>
          <a:bodyPr wrap="square" lIns="18288" tIns="18288" rIns="18288" bIns="18288">
            <a:spAutoFit/>
          </a:bodyPr>
          <a:lstStyle/>
          <a:p>
            <a:pPr>
              <a:buNone/>
              <a:defRPr sz="1950" b="1">
                <a:solidFill>
                  <a:srgbClr val="8B6514"/>
                </a:solidFill>
                <a:latin typeface="Abadi"/>
                <a:ea typeface="Abadi"/>
                <a:cs typeface="Abadi"/>
              </a:defRPr>
            </a:pPr>
            <a:r>
              <a:rPr sz="2300" b="1">
                <a:solidFill>
                  <a:srgbClr val="8B6514"/>
                </a:solidFill>
                <a:latin typeface="Abadi" panose="020B0604020104020204" pitchFamily="34" charset="0"/>
              </a:rPr>
              <a:t>2</a:t>
            </a:r>
          </a:p>
        </p:txBody>
      </p:sp>
      <p:sp>
        <p:nvSpPr>
          <p:cNvPr id="31" name="TextBox 30">
            <a:extLst>
              <a:ext uri="{FF2B5EF4-FFF2-40B4-BE49-F238E27FC236}">
                <a16:creationId xmlns:a16="http://schemas.microsoft.com/office/drawing/2014/main" id="{2B997E43-AC83-4119-9341-D90B82B3DED6}"/>
              </a:ext>
            </a:extLst>
          </p:cNvPr>
          <p:cNvSpPr>
            <a:spLocks noGrp="1"/>
          </p:cNvSpPr>
          <p:nvPr/>
        </p:nvSpPr>
        <p:spPr>
          <a:xfrm>
            <a:off x="6126480" y="5001768"/>
            <a:ext cx="1758558" cy="323165"/>
          </a:xfrm>
          <a:prstGeom prst="rect">
            <a:avLst/>
          </a:prstGeom>
          <a:noFill/>
        </p:spPr>
        <p:txBody>
          <a:bodyPr wrap="square" lIns="18288" tIns="18288" rIns="18288" bIns="18288">
            <a:spAutoFit/>
          </a:bodyPr>
          <a:lstStyle/>
          <a:p>
            <a:pPr>
              <a:buNone/>
              <a:defRPr sz="750" b="1">
                <a:solidFill>
                  <a:srgbClr val="666666"/>
                </a:solidFill>
                <a:latin typeface="Arial"/>
                <a:ea typeface="Arial"/>
                <a:cs typeface="Arial"/>
              </a:defRPr>
            </a:pPr>
            <a:r>
              <a:rPr sz="930" b="1">
                <a:solidFill>
                  <a:srgbClr val="111111"/>
                </a:solidFill>
                <a:latin typeface="Abadi" panose="020B0604020104020204" pitchFamily="34" charset="0"/>
              </a:rPr>
              <a:t>ANNUAL SENIOR CONNECTION</a:t>
            </a:r>
          </a:p>
          <a:p>
            <a:r>
              <a:rPr sz="930" b="1">
                <a:solidFill>
                  <a:srgbClr val="111111"/>
                </a:solidFill>
                <a:latin typeface="Abadi" panose="020B0604020104020204" pitchFamily="34" charset="0"/>
              </a:rPr>
              <a:t>CONTACT WINDOWS</a:t>
            </a:r>
          </a:p>
        </p:txBody>
      </p:sp>
      <p:sp>
        <p:nvSpPr>
          <p:cNvPr id="32" name="TextBox 31">
            <a:extLst>
              <a:ext uri="{FF2B5EF4-FFF2-40B4-BE49-F238E27FC236}">
                <a16:creationId xmlns:a16="http://schemas.microsoft.com/office/drawing/2014/main" id="{37178A5A-A570-45A8-8378-2AB115C9962E}"/>
              </a:ext>
            </a:extLst>
          </p:cNvPr>
          <p:cNvSpPr>
            <a:spLocks noGrp="1"/>
          </p:cNvSpPr>
          <p:nvPr/>
        </p:nvSpPr>
        <p:spPr>
          <a:xfrm>
            <a:off x="8915400" y="4617720"/>
            <a:ext cx="131511" cy="337015"/>
          </a:xfrm>
          <a:prstGeom prst="rect">
            <a:avLst/>
          </a:prstGeom>
          <a:noFill/>
        </p:spPr>
        <p:txBody>
          <a:bodyPr wrap="none" lIns="18288" tIns="18288" rIns="18288" bIns="18288">
            <a:spAutoFit/>
          </a:bodyPr>
          <a:lstStyle/>
          <a:p>
            <a:pPr>
              <a:buNone/>
              <a:defRPr sz="1950" b="1">
                <a:solidFill>
                  <a:srgbClr val="8B6514"/>
                </a:solidFill>
                <a:latin typeface="Abadi"/>
                <a:ea typeface="Abadi"/>
                <a:cs typeface="Abadi"/>
              </a:defRPr>
            </a:pPr>
            <a:r>
              <a:rPr>
                <a:latin typeface="Abadi" panose="020B0604020104020204" pitchFamily="34" charset="0"/>
                <a:ea typeface="Abadi"/>
                <a:cs typeface="Abadi"/>
              </a:rPr>
              <a:t>1</a:t>
            </a:r>
          </a:p>
        </p:txBody>
      </p:sp>
      <p:sp>
        <p:nvSpPr>
          <p:cNvPr id="33" name="TextBox 32">
            <a:extLst>
              <a:ext uri="{FF2B5EF4-FFF2-40B4-BE49-F238E27FC236}">
                <a16:creationId xmlns:a16="http://schemas.microsoft.com/office/drawing/2014/main" id="{9D63ECB5-5F1B-4C1C-8E90-FCE666F43574}"/>
              </a:ext>
            </a:extLst>
          </p:cNvPr>
          <p:cNvSpPr>
            <a:spLocks noGrp="1"/>
          </p:cNvSpPr>
          <p:nvPr/>
        </p:nvSpPr>
        <p:spPr>
          <a:xfrm>
            <a:off x="8915400" y="5001768"/>
            <a:ext cx="976293" cy="344710"/>
          </a:xfrm>
          <a:prstGeom prst="rect">
            <a:avLst/>
          </a:prstGeom>
          <a:noFill/>
        </p:spPr>
        <p:txBody>
          <a:bodyPr wrap="none" lIns="18288" tIns="18288" rIns="18288" bIns="18288">
            <a:spAutoFit/>
          </a:bodyPr>
          <a:lstStyle/>
          <a:p>
            <a:pPr>
              <a:buNone/>
              <a:defRPr sz="750" b="1">
                <a:solidFill>
                  <a:srgbClr val="666666"/>
                </a:solidFill>
                <a:latin typeface="Arial"/>
                <a:ea typeface="Arial"/>
                <a:cs typeface="Arial"/>
              </a:defRPr>
            </a:pPr>
            <a:r>
              <a:rPr sz="1000">
                <a:latin typeface="Abadi" panose="020B0604020104020204" pitchFamily="34" charset="0"/>
                <a:ea typeface="Abadi"/>
                <a:cs typeface="Abadi"/>
              </a:rPr>
              <a:t>ANNUAL</a:t>
            </a:r>
          </a:p>
          <a:p>
            <a:pPr>
              <a:buNone/>
              <a:defRPr sz="750" b="1">
                <a:solidFill>
                  <a:srgbClr val="666666"/>
                </a:solidFill>
                <a:latin typeface="Arial"/>
                <a:ea typeface="Arial"/>
                <a:cs typeface="Arial"/>
              </a:defRPr>
            </a:pPr>
            <a:r>
              <a:rPr sz="1000">
                <a:latin typeface="Abadi" panose="020B0604020104020204" pitchFamily="34" charset="0"/>
                <a:ea typeface="Abadi"/>
                <a:cs typeface="Abadi"/>
              </a:rPr>
              <a:t>IMPACT REPORT</a:t>
            </a:r>
          </a:p>
        </p:txBody>
      </p:sp>
      <p:sp>
        <p:nvSpPr>
          <p:cNvPr id="34" name="TextBox 33">
            <a:extLst>
              <a:ext uri="{FF2B5EF4-FFF2-40B4-BE49-F238E27FC236}">
                <a16:creationId xmlns:a16="http://schemas.microsoft.com/office/drawing/2014/main" id="{27BD6C0E-9213-40E8-9479-3343C7A06BB9}"/>
              </a:ext>
            </a:extLst>
          </p:cNvPr>
          <p:cNvSpPr>
            <a:spLocks noGrp="1"/>
          </p:cNvSpPr>
          <p:nvPr/>
        </p:nvSpPr>
        <p:spPr>
          <a:xfrm>
            <a:off x="603504" y="5696712"/>
            <a:ext cx="6117124" cy="360099"/>
          </a:xfrm>
          <a:prstGeom prst="rect">
            <a:avLst/>
          </a:prstGeom>
          <a:noFill/>
        </p:spPr>
        <p:txBody>
          <a:bodyPr wrap="square" lIns="18288" tIns="18288" rIns="18288" bIns="18288">
            <a:spAutoFit/>
          </a:bodyPr>
          <a:lstStyle/>
          <a:p>
            <a:pPr>
              <a:buNone/>
              <a:defRPr sz="950" b="0">
                <a:solidFill>
                  <a:srgbClr val="666666"/>
                </a:solidFill>
                <a:latin typeface="Arial"/>
                <a:ea typeface="Arial"/>
                <a:cs typeface="Arial"/>
              </a:defRPr>
            </a:pPr>
            <a:r>
              <a:rPr sz="1050" dirty="0">
                <a:solidFill>
                  <a:srgbClr val="666666"/>
                </a:solidFill>
                <a:latin typeface="Abadi" panose="020B0604020104020204" pitchFamily="34" charset="0"/>
              </a:rPr>
              <a:t>Measure families, Brothers, widows, contacts, identified needs, resolved needs, items, volunteers, service hours, partners, stewardship, quality, and unresolved needs.</a:t>
            </a:r>
          </a:p>
        </p:txBody>
      </p:sp>
      <p:sp>
        <p:nvSpPr>
          <p:cNvPr id="35" name="TextBox 34">
            <a:extLst>
              <a:ext uri="{FF2B5EF4-FFF2-40B4-BE49-F238E27FC236}">
                <a16:creationId xmlns:a16="http://schemas.microsoft.com/office/drawing/2014/main" id="{E37E8FE7-13A8-4428-B4E1-BC6EC49D567A}"/>
              </a:ext>
            </a:extLst>
          </p:cNvPr>
          <p:cNvSpPr>
            <a:spLocks noGrp="1"/>
          </p:cNvSpPr>
          <p:nvPr/>
        </p:nvSpPr>
        <p:spPr>
          <a:xfrm>
            <a:off x="603504" y="6510528"/>
            <a:ext cx="2074350" cy="133883"/>
          </a:xfrm>
          <a:prstGeom prst="rect">
            <a:avLst/>
          </a:prstGeom>
          <a:noFill/>
        </p:spPr>
        <p:txBody>
          <a:bodyPr wrap="none" lIns="18288" tIns="18288" rIns="18288" bIns="18288">
            <a:spAutoFit/>
          </a:bodyPr>
          <a:lstStyle/>
          <a:p>
            <a:pPr>
              <a:buNone/>
              <a:defRPr sz="630" b="0">
                <a:solidFill>
                  <a:srgbClr val="666666"/>
                </a:solidFill>
                <a:latin typeface="Arial"/>
                <a:ea typeface="Arial"/>
                <a:cs typeface="Arial"/>
              </a:defRPr>
            </a:pPr>
            <a:r>
              <a:rPr>
                <a:latin typeface="Abadi" panose="020B0604020104020204" pitchFamily="34" charset="0"/>
                <a:ea typeface="Abadi"/>
                <a:cs typeface="Abadi"/>
              </a:rPr>
              <a:t>TZL COMMUNITY &amp; EDUCATION INITIATIVE  |  2026-2027</a:t>
            </a:r>
          </a:p>
        </p:txBody>
      </p:sp>
      <p:sp>
        <p:nvSpPr>
          <p:cNvPr id="36" name="TextBox 35">
            <a:extLst>
              <a:ext uri="{FF2B5EF4-FFF2-40B4-BE49-F238E27FC236}">
                <a16:creationId xmlns:a16="http://schemas.microsoft.com/office/drawing/2014/main" id="{650758D9-5902-45DE-B275-DA10878DA553}"/>
              </a:ext>
            </a:extLst>
          </p:cNvPr>
          <p:cNvSpPr>
            <a:spLocks noGrp="1"/>
          </p:cNvSpPr>
          <p:nvPr/>
        </p:nvSpPr>
        <p:spPr>
          <a:xfrm>
            <a:off x="11296887" y="6510528"/>
            <a:ext cx="133113" cy="133883"/>
          </a:xfrm>
          <a:prstGeom prst="rect">
            <a:avLst/>
          </a:prstGeom>
          <a:noFill/>
        </p:spPr>
        <p:txBody>
          <a:bodyPr wrap="none" lIns="18288" tIns="18288" rIns="18288" bIns="18288">
            <a:spAutoFit/>
          </a:bodyPr>
          <a:lstStyle/>
          <a:p>
            <a:pPr algn="r">
              <a:buNone/>
              <a:defRPr sz="630" b="0">
                <a:solidFill>
                  <a:srgbClr val="666666"/>
                </a:solidFill>
                <a:latin typeface="Arial"/>
                <a:ea typeface="Arial"/>
                <a:cs typeface="Arial"/>
              </a:defRPr>
            </a:pPr>
            <a:r>
              <a:rPr>
                <a:latin typeface="Abadi" panose="020B0604020104020204" pitchFamily="34" charset="0"/>
                <a:ea typeface="Abadi"/>
                <a:cs typeface="Abadi"/>
              </a:rPr>
              <a:t>30</a:t>
            </a:r>
          </a:p>
        </p:txBody>
      </p:sp>
      <p:pic>
        <p:nvPicPr>
          <p:cNvPr id="38" name="Picture 37">
            <a:extLst>
              <a:ext uri="{FF2B5EF4-FFF2-40B4-BE49-F238E27FC236}">
                <a16:creationId xmlns:a16="http://schemas.microsoft.com/office/drawing/2014/main" id="{81D5F8BC-06B6-4863-29FA-3418C18008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6917" y="72872"/>
            <a:ext cx="1106165" cy="1124931"/>
          </a:xfrm>
          <a:prstGeom prst="rect">
            <a:avLst/>
          </a:prstGeom>
        </p:spPr>
      </p:pic>
    </p:spTree>
    <p:extLst>
      <p:ext uri="{BB962C8B-B14F-4D97-AF65-F5344CB8AC3E}">
        <p14:creationId xmlns:p14="http://schemas.microsoft.com/office/powerpoint/2010/main" val="1034612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F7429BA-8363-4EA2-AA61-1A23C36A52EE}"/>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200" b="1" i="0">
                <a:solidFill>
                  <a:srgbClr val="8B6514"/>
                </a:solidFill>
                <a:latin typeface="Arial"/>
                <a:ea typeface="Arial"/>
                <a:cs typeface="Arial"/>
              </a:defRPr>
            </a:pPr>
            <a:r>
              <a:rPr sz="1200" b="1">
                <a:solidFill>
                  <a:srgbClr val="8B6514"/>
                </a:solidFill>
                <a:latin typeface="Abadi" panose="020B0604020104020204" pitchFamily="34" charset="0"/>
              </a:rPr>
              <a:t>SENIOR CONNECTION | A. CHARLES HASTON BROTHER'S KEEPER</a:t>
            </a:r>
          </a:p>
        </p:txBody>
      </p:sp>
      <p:sp>
        <p:nvSpPr>
          <p:cNvPr id="3" name="slide-7-title">
            <a:extLst>
              <a:ext uri="{FF2B5EF4-FFF2-40B4-BE49-F238E27FC236}">
                <a16:creationId xmlns:a16="http://schemas.microsoft.com/office/drawing/2014/main" id="{B34AD6E5-EEA5-4EC2-A4A7-8D32AE7BEE7C}"/>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3600" b="1" i="0">
                <a:solidFill>
                  <a:srgbClr val="111111"/>
                </a:solidFill>
                <a:latin typeface="Arial"/>
                <a:ea typeface="Arial"/>
                <a:cs typeface="Arial"/>
              </a:defRPr>
            </a:pPr>
            <a:r>
              <a:rPr sz="2800" b="1" dirty="0">
                <a:solidFill>
                  <a:srgbClr val="111111"/>
                </a:solidFill>
                <a:latin typeface="Abadi" panose="020B0604020104020204" pitchFamily="34" charset="0"/>
              </a:rPr>
              <a:t>Twice-yearly contact turns Brotherhood into organized care</a:t>
            </a:r>
          </a:p>
        </p:txBody>
      </p:sp>
      <p:sp>
        <p:nvSpPr>
          <p:cNvPr id="4" name="Straight Connector 3">
            <a:extLst>
              <a:ext uri="{FF2B5EF4-FFF2-40B4-BE49-F238E27FC236}">
                <a16:creationId xmlns:a16="http://schemas.microsoft.com/office/drawing/2014/main" id="{56BC427D-4DF7-4193-9B62-0982F69D483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5" name="Rectangle 4">
            <a:extLst>
              <a:ext uri="{FF2B5EF4-FFF2-40B4-BE49-F238E27FC236}">
                <a16:creationId xmlns:a16="http://schemas.microsoft.com/office/drawing/2014/main" id="{66E59144-C837-4F34-8836-FB5EC7B14CA5}"/>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lnSpcReduction="10000"/>
          </a:bodyPr>
          <a:lstStyle/>
          <a:p>
            <a:pPr marL="0" marR="0" lvl="0" indent="0" algn="l" defTabSz="914400" eaLnBrk="1" fontAlgn="auto" latinLnBrk="0" hangingPunct="1">
              <a:lnSpc>
                <a:spcPct val="100000"/>
              </a:lnSpc>
              <a:spcBef>
                <a:spcPts val="0"/>
              </a:spcBef>
              <a:spcAft>
                <a:spcPts val="0"/>
              </a:spcAft>
              <a:buClrTx/>
              <a:buSzTx/>
              <a:buFontTx/>
              <a:buNone/>
              <a:tabLst/>
              <a:defRPr sz="1650" b="0" i="0">
                <a:solidFill>
                  <a:srgbClr val="666666"/>
                </a:solidFill>
                <a:latin typeface="Arial"/>
                <a:ea typeface="Arial"/>
                <a:cs typeface="Arial"/>
              </a:defRPr>
            </a:pPr>
            <a:r>
              <a:rPr sz="1500">
                <a:solidFill>
                  <a:srgbClr val="666666"/>
                </a:solidFill>
                <a:latin typeface="Abadi" panose="020B0604020104020204" pitchFamily="34" charset="0"/>
              </a:rPr>
              <a:t>Senior Connection is Caring &amp; Sharing's local delivery of Brother's Keeper. Widow outreach remains inside this same component rather than becoming a separate program.</a:t>
            </a:r>
          </a:p>
        </p:txBody>
      </p:sp>
      <p:sp>
        <p:nvSpPr>
          <p:cNvPr id="6" name="Rectangle 5">
            <a:extLst>
              <a:ext uri="{FF2B5EF4-FFF2-40B4-BE49-F238E27FC236}">
                <a16:creationId xmlns:a16="http://schemas.microsoft.com/office/drawing/2014/main" id="{EAC38E18-9AB7-48D9-8015-1CA4DF596D39}"/>
              </a:ext>
            </a:extLst>
          </p:cNvPr>
          <p:cNvSpPr>
            <a:spLocks noGrp="1"/>
          </p:cNvSpPr>
          <p:nvPr/>
        </p:nvSpPr>
        <p:spPr>
          <a:xfrm>
            <a:off x="666750" y="2133600"/>
            <a:ext cx="3143250" cy="3238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875" b="1" i="0">
                <a:solidFill>
                  <a:srgbClr val="8B6514"/>
                </a:solidFill>
                <a:latin typeface="Arial"/>
                <a:ea typeface="Arial"/>
                <a:cs typeface="Arial"/>
              </a:defRPr>
            </a:pPr>
            <a:r>
              <a:rPr sz="2000" b="1">
                <a:solidFill>
                  <a:srgbClr val="8B6514"/>
                </a:solidFill>
                <a:latin typeface="Abadi" panose="020B0604020104020204" pitchFamily="34" charset="0"/>
              </a:rPr>
              <a:t>COVERAGE STANDARD</a:t>
            </a:r>
          </a:p>
        </p:txBody>
      </p:sp>
      <p:sp>
        <p:nvSpPr>
          <p:cNvPr id="7" name="Rectangle 6">
            <a:extLst>
              <a:ext uri="{FF2B5EF4-FFF2-40B4-BE49-F238E27FC236}">
                <a16:creationId xmlns:a16="http://schemas.microsoft.com/office/drawing/2014/main" id="{F399925D-A22F-41D9-931C-5B28307A7516}"/>
              </a:ext>
            </a:extLst>
          </p:cNvPr>
          <p:cNvSpPr>
            <a:spLocks noGrp="1"/>
          </p:cNvSpPr>
          <p:nvPr/>
        </p:nvSpPr>
        <p:spPr>
          <a:xfrm>
            <a:off x="666750" y="2571750"/>
            <a:ext cx="2857500" cy="628650"/>
          </a:xfrm>
          <a:prstGeom prst="rect">
            <a:avLst/>
          </a:prstGeom>
          <a:noFill/>
          <a:ln w="0">
            <a:noFill/>
            <a:prstDash val="solid"/>
          </a:ln>
        </p:spPr>
        <p:txBody>
          <a:bodyPr wrap="square" lIns="0" tIns="0" rIns="0" bIns="0" anchor="ctr">
            <a:normAutofit fontScale="88382" lnSpcReduction="10000"/>
          </a:bodyPr>
          <a:lstStyle/>
          <a:p>
            <a:pPr marL="0" marR="0" lvl="0" indent="0" algn="l" defTabSz="914400" eaLnBrk="1" fontAlgn="auto" latinLnBrk="0" hangingPunct="1">
              <a:lnSpc>
                <a:spcPct val="100000"/>
              </a:lnSpc>
              <a:spcBef>
                <a:spcPts val="0"/>
              </a:spcBef>
              <a:spcAft>
                <a:spcPts val="0"/>
              </a:spcAft>
              <a:buClrTx/>
              <a:buSzTx/>
              <a:buFontTx/>
              <a:buNone/>
              <a:tabLst/>
              <a:defRPr sz="5100" b="1" i="0">
                <a:solidFill>
                  <a:srgbClr val="8B6514"/>
                </a:solidFill>
                <a:latin typeface="Arial"/>
                <a:ea typeface="Arial"/>
                <a:cs typeface="Arial"/>
              </a:defRPr>
            </a:pPr>
            <a:r>
              <a:rPr sz="4800" b="1">
                <a:solidFill>
                  <a:srgbClr val="8B6514"/>
                </a:solidFill>
                <a:latin typeface="Abadi" panose="020B0604020104020204" pitchFamily="34" charset="0"/>
              </a:rPr>
              <a:t>2X</a:t>
            </a:r>
          </a:p>
        </p:txBody>
      </p:sp>
      <p:sp>
        <p:nvSpPr>
          <p:cNvPr id="8" name="Rectangle 7">
            <a:extLst>
              <a:ext uri="{FF2B5EF4-FFF2-40B4-BE49-F238E27FC236}">
                <a16:creationId xmlns:a16="http://schemas.microsoft.com/office/drawing/2014/main" id="{0A1FA6D4-24C9-49ED-9850-2540114ED97B}"/>
              </a:ext>
            </a:extLst>
          </p:cNvPr>
          <p:cNvSpPr>
            <a:spLocks noGrp="1"/>
          </p:cNvSpPr>
          <p:nvPr/>
        </p:nvSpPr>
        <p:spPr>
          <a:xfrm>
            <a:off x="666750" y="3200400"/>
            <a:ext cx="2857500" cy="49530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sz="1500" b="1">
                <a:solidFill>
                  <a:srgbClr val="111111"/>
                </a:solidFill>
                <a:latin typeface="Abadi" panose="020B0604020104020204" pitchFamily="34" charset="0"/>
              </a:rPr>
              <a:t>MEANINGFUL CONTACTS</a:t>
            </a:r>
          </a:p>
          <a:p>
            <a:r>
              <a:rPr sz="1500" b="1">
                <a:solidFill>
                  <a:srgbClr val="111111"/>
                </a:solidFill>
                <a:latin typeface="Abadi" panose="020B0604020104020204" pitchFamily="34" charset="0"/>
              </a:rPr>
              <a:t>PER PROGRAM YEAR</a:t>
            </a:r>
          </a:p>
        </p:txBody>
      </p:sp>
      <p:sp>
        <p:nvSpPr>
          <p:cNvPr id="9" name="Rectangle 8">
            <a:extLst>
              <a:ext uri="{FF2B5EF4-FFF2-40B4-BE49-F238E27FC236}">
                <a16:creationId xmlns:a16="http://schemas.microsoft.com/office/drawing/2014/main" id="{07F1D07A-D298-40E3-BD19-CAFA95EA409A}"/>
              </a:ext>
            </a:extLst>
          </p:cNvPr>
          <p:cNvSpPr>
            <a:spLocks noGrp="1"/>
          </p:cNvSpPr>
          <p:nvPr/>
        </p:nvSpPr>
        <p:spPr>
          <a:xfrm>
            <a:off x="666750" y="4048125"/>
            <a:ext cx="2857500" cy="628650"/>
          </a:xfrm>
          <a:prstGeom prst="rect">
            <a:avLst/>
          </a:prstGeom>
          <a:noFill/>
          <a:ln w="0">
            <a:noFill/>
            <a:prstDash val="solid"/>
          </a:ln>
        </p:spPr>
        <p:txBody>
          <a:bodyPr wrap="square" lIns="0" tIns="0" rIns="0" bIns="0" anchor="ctr">
            <a:normAutofit fontScale="99167"/>
          </a:bodyPr>
          <a:lstStyle/>
          <a:p>
            <a:pPr marL="0" marR="0" lvl="0" indent="0" algn="l" defTabSz="914400" eaLnBrk="1" fontAlgn="auto" latinLnBrk="0" hangingPunct="1">
              <a:lnSpc>
                <a:spcPct val="100000"/>
              </a:lnSpc>
              <a:spcBef>
                <a:spcPts val="0"/>
              </a:spcBef>
              <a:spcAft>
                <a:spcPts val="0"/>
              </a:spcAft>
              <a:buClrTx/>
              <a:buSzTx/>
              <a:buFontTx/>
              <a:buNone/>
              <a:tabLst/>
              <a:defRPr sz="4500" b="1" i="0">
                <a:solidFill>
                  <a:srgbClr val="8B6514"/>
                </a:solidFill>
                <a:latin typeface="Arial"/>
                <a:ea typeface="Arial"/>
                <a:cs typeface="Arial"/>
              </a:defRPr>
            </a:pPr>
            <a:r>
              <a:rPr sz="4000" b="1">
                <a:solidFill>
                  <a:srgbClr val="8B6514"/>
                </a:solidFill>
                <a:latin typeface="Abadi" panose="020B0604020104020204" pitchFamily="34" charset="0"/>
              </a:rPr>
              <a:t>100%</a:t>
            </a:r>
          </a:p>
        </p:txBody>
      </p:sp>
      <p:sp>
        <p:nvSpPr>
          <p:cNvPr id="10" name="Rectangle 9">
            <a:extLst>
              <a:ext uri="{FF2B5EF4-FFF2-40B4-BE49-F238E27FC236}">
                <a16:creationId xmlns:a16="http://schemas.microsoft.com/office/drawing/2014/main" id="{E5E05751-33D2-4559-AE55-F188F3BEAA78}"/>
              </a:ext>
            </a:extLst>
          </p:cNvPr>
          <p:cNvSpPr>
            <a:spLocks noGrp="1"/>
          </p:cNvSpPr>
          <p:nvPr/>
        </p:nvSpPr>
        <p:spPr>
          <a:xfrm>
            <a:off x="666750" y="4676775"/>
            <a:ext cx="2857500" cy="49530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sz="1400" b="1">
                <a:solidFill>
                  <a:srgbClr val="111111"/>
                </a:solidFill>
                <a:latin typeface="Abadi" panose="020B0604020104020204" pitchFamily="34" charset="0"/>
              </a:rPr>
              <a:t>APPROVED SENIOR CONNECTION</a:t>
            </a:r>
          </a:p>
          <a:p>
            <a:r>
              <a:rPr sz="1400" b="1">
                <a:solidFill>
                  <a:srgbClr val="111111"/>
                </a:solidFill>
                <a:latin typeface="Abadi" panose="020B0604020104020204" pitchFamily="34" charset="0"/>
              </a:rPr>
              <a:t>ROSTER COVERAGE</a:t>
            </a:r>
          </a:p>
        </p:txBody>
      </p:sp>
      <p:sp>
        <p:nvSpPr>
          <p:cNvPr id="11" name="Straight Connector 10">
            <a:extLst>
              <a:ext uri="{FF2B5EF4-FFF2-40B4-BE49-F238E27FC236}">
                <a16:creationId xmlns:a16="http://schemas.microsoft.com/office/drawing/2014/main" id="{D5E4C444-08A4-4781-B33F-20ECC50E1A6F}"/>
              </a:ext>
            </a:extLst>
          </p:cNvPr>
          <p:cNvSpPr>
            <a:spLocks noGrp="1"/>
          </p:cNvSpPr>
          <p:nvPr/>
        </p:nvSpPr>
        <p:spPr>
          <a:xfrm>
            <a:off x="3905250" y="2057400"/>
            <a:ext cx="9525" cy="9525"/>
          </a:xfrm>
          <a:prstGeom prst="line">
            <a:avLst/>
          </a:prstGeom>
          <a:noFill/>
          <a:ln w="19050">
            <a:solidFill>
              <a:srgbClr val="D8D3C7"/>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12" name="Rectangle 11">
            <a:extLst>
              <a:ext uri="{FF2B5EF4-FFF2-40B4-BE49-F238E27FC236}">
                <a16:creationId xmlns:a16="http://schemas.microsoft.com/office/drawing/2014/main" id="{6E391364-9638-4BC0-A2E9-87482F410AAA}"/>
              </a:ext>
            </a:extLst>
          </p:cNvPr>
          <p:cNvSpPr>
            <a:spLocks noGrp="1"/>
          </p:cNvSpPr>
          <p:nvPr/>
        </p:nvSpPr>
        <p:spPr>
          <a:xfrm>
            <a:off x="4286250" y="2133600"/>
            <a:ext cx="3143250" cy="3238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875" b="1" i="0">
                <a:solidFill>
                  <a:srgbClr val="8B6514"/>
                </a:solidFill>
                <a:latin typeface="Arial"/>
                <a:ea typeface="Arial"/>
                <a:cs typeface="Arial"/>
              </a:defRPr>
            </a:pPr>
            <a:r>
              <a:rPr sz="2000" b="1">
                <a:solidFill>
                  <a:srgbClr val="8B6514"/>
                </a:solidFill>
                <a:latin typeface="Abadi" panose="020B0604020104020204" pitchFamily="34" charset="0"/>
              </a:rPr>
              <a:t>CONTACT + CARE</a:t>
            </a:r>
          </a:p>
        </p:txBody>
      </p:sp>
      <p:sp>
        <p:nvSpPr>
          <p:cNvPr id="13" name="Rectangle 12">
            <a:extLst>
              <a:ext uri="{FF2B5EF4-FFF2-40B4-BE49-F238E27FC236}">
                <a16:creationId xmlns:a16="http://schemas.microsoft.com/office/drawing/2014/main" id="{B6F30CE8-F380-4B8F-8ACA-4F9DBEB6C546}"/>
              </a:ext>
            </a:extLst>
          </p:cNvPr>
          <p:cNvSpPr>
            <a:spLocks noGrp="1"/>
          </p:cNvSpPr>
          <p:nvPr/>
        </p:nvSpPr>
        <p:spPr>
          <a:xfrm>
            <a:off x="4286250" y="2571750"/>
            <a:ext cx="2667000" cy="628650"/>
          </a:xfrm>
          <a:prstGeom prst="rect">
            <a:avLst/>
          </a:prstGeom>
          <a:noFill/>
          <a:ln w="0">
            <a:noFill/>
            <a:prstDash val="solid"/>
          </a:ln>
        </p:spPr>
        <p:txBody>
          <a:bodyPr wrap="square" lIns="0" tIns="0" rIns="0" bIns="0" anchor="ctr">
            <a:normAutofit fontScale="91667" lnSpcReduction="10000"/>
          </a:bodyPr>
          <a:lstStyle/>
          <a:p>
            <a:pPr marL="0" marR="0" lvl="0" indent="0" algn="l" defTabSz="914400" eaLnBrk="1" fontAlgn="auto" latinLnBrk="0" hangingPunct="1">
              <a:lnSpc>
                <a:spcPct val="100000"/>
              </a:lnSpc>
              <a:spcBef>
                <a:spcPts val="0"/>
              </a:spcBef>
              <a:spcAft>
                <a:spcPts val="0"/>
              </a:spcAft>
              <a:buClrTx/>
              <a:buSzTx/>
              <a:buFontTx/>
              <a:buNone/>
              <a:tabLst/>
              <a:defRPr sz="4500" b="1" i="0">
                <a:solidFill>
                  <a:srgbClr val="8B6514"/>
                </a:solidFill>
                <a:latin typeface="Arial"/>
                <a:ea typeface="Arial"/>
                <a:cs typeface="Arial"/>
              </a:defRPr>
            </a:pPr>
            <a:r>
              <a:rPr sz="4800" b="1">
                <a:solidFill>
                  <a:srgbClr val="8B6514"/>
                </a:solidFill>
                <a:latin typeface="Abadi" panose="020B0604020104020204" pitchFamily="34" charset="0"/>
              </a:rPr>
              <a:t>3</a:t>
            </a:r>
          </a:p>
        </p:txBody>
      </p:sp>
      <p:sp>
        <p:nvSpPr>
          <p:cNvPr id="14" name="Rectangle 13">
            <a:extLst>
              <a:ext uri="{FF2B5EF4-FFF2-40B4-BE49-F238E27FC236}">
                <a16:creationId xmlns:a16="http://schemas.microsoft.com/office/drawing/2014/main" id="{7BDD0BDD-80B7-4CC3-8DCE-A0B4F6F128E1}"/>
              </a:ext>
            </a:extLst>
          </p:cNvPr>
          <p:cNvSpPr>
            <a:spLocks noGrp="1"/>
          </p:cNvSpPr>
          <p:nvPr/>
        </p:nvSpPr>
        <p:spPr>
          <a:xfrm>
            <a:off x="4286250" y="3200400"/>
            <a:ext cx="2667000" cy="495300"/>
          </a:xfrm>
          <a:prstGeom prst="rect">
            <a:avLst/>
          </a:prstGeom>
          <a:noFill/>
          <a:ln w="0">
            <a:noFill/>
            <a:prstDash val="solid"/>
          </a:ln>
        </p:spPr>
        <p:txBody>
          <a:bodyPr wrap="square" lIns="0" tIns="0" rIns="0" bIns="0" anchor="t">
            <a:normAutofit fontScale="92500"/>
          </a:bodyPr>
          <a:lstStyle/>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sz="1300" b="1">
                <a:solidFill>
                  <a:srgbClr val="111111"/>
                </a:solidFill>
                <a:latin typeface="Abadi" panose="020B0604020104020204" pitchFamily="34" charset="0"/>
              </a:rPr>
              <a:t>PRIMARY OPTIONS</a:t>
            </a:r>
          </a:p>
          <a:p>
            <a:r>
              <a:rPr sz="1300" b="1">
                <a:solidFill>
                  <a:srgbClr val="111111"/>
                </a:solidFill>
                <a:latin typeface="Abadi" panose="020B0604020104020204" pitchFamily="34" charset="0"/>
              </a:rPr>
              <a:t>PHONE • IN PERSON • ZOOM/VIDEO</a:t>
            </a:r>
          </a:p>
        </p:txBody>
      </p:sp>
      <p:sp>
        <p:nvSpPr>
          <p:cNvPr id="15" name="Rectangle 14">
            <a:extLst>
              <a:ext uri="{FF2B5EF4-FFF2-40B4-BE49-F238E27FC236}">
                <a16:creationId xmlns:a16="http://schemas.microsoft.com/office/drawing/2014/main" id="{E6424DBE-A6A4-4069-936A-048F739D77F4}"/>
              </a:ext>
            </a:extLst>
          </p:cNvPr>
          <p:cNvSpPr>
            <a:spLocks noGrp="1"/>
          </p:cNvSpPr>
          <p:nvPr/>
        </p:nvSpPr>
        <p:spPr>
          <a:xfrm>
            <a:off x="4286250" y="3905250"/>
            <a:ext cx="2857500" cy="628650"/>
          </a:xfrm>
          <a:prstGeom prst="rect">
            <a:avLst/>
          </a:prstGeom>
          <a:noFill/>
          <a:ln w="0">
            <a:noFill/>
            <a:prstDash val="solid"/>
          </a:ln>
        </p:spPr>
        <p:txBody>
          <a:bodyPr wrap="square" lIns="0" tIns="0" rIns="0" bIns="0" anchor="ctr">
            <a:normAutofit/>
          </a:bodyPr>
          <a:lstStyle/>
          <a:p>
            <a:pPr marL="0" marR="0" lvl="0" indent="0" algn="l" defTabSz="914400" eaLnBrk="1" fontAlgn="auto" latinLnBrk="0" hangingPunct="1">
              <a:lnSpc>
                <a:spcPct val="100000"/>
              </a:lnSpc>
              <a:spcBef>
                <a:spcPts val="0"/>
              </a:spcBef>
              <a:spcAft>
                <a:spcPts val="0"/>
              </a:spcAft>
              <a:buClrTx/>
              <a:buSzTx/>
              <a:buFontTx/>
              <a:buNone/>
              <a:tabLst/>
              <a:defRPr sz="4050" b="1" i="0">
                <a:solidFill>
                  <a:srgbClr val="8B6514"/>
                </a:solidFill>
                <a:latin typeface="Arial"/>
                <a:ea typeface="Arial"/>
                <a:cs typeface="Arial"/>
              </a:defRPr>
            </a:pPr>
            <a:r>
              <a:rPr sz="4000" b="1">
                <a:solidFill>
                  <a:srgbClr val="8B6514"/>
                </a:solidFill>
                <a:latin typeface="Abadi" panose="020B0604020104020204" pitchFamily="34" charset="0"/>
              </a:rPr>
              <a:t>1</a:t>
            </a:r>
            <a:endParaRPr kumimoji="0" sz="4050" b="1" i="0" u="none" strike="noStrike" kern="1200" cap="none" spc="0" normalizeH="0" baseline="0" noProof="0" dirty="0">
              <a:ln>
                <a:noFill/>
              </a:ln>
              <a:solidFill>
                <a:srgbClr val="8B6514"/>
              </a:solidFill>
              <a:effectLst/>
              <a:uLnTx/>
              <a:uFillTx/>
              <a:latin typeface="Abadi" panose="020B0604020104020204" pitchFamily="34" charset="0"/>
              <a:ea typeface="Arial"/>
              <a:cs typeface="Arial"/>
            </a:endParaRPr>
          </a:p>
        </p:txBody>
      </p:sp>
      <p:sp>
        <p:nvSpPr>
          <p:cNvPr id="16" name="Rectangle 15">
            <a:extLst>
              <a:ext uri="{FF2B5EF4-FFF2-40B4-BE49-F238E27FC236}">
                <a16:creationId xmlns:a16="http://schemas.microsoft.com/office/drawing/2014/main" id="{4DFBECEF-C475-4920-8BEA-9132FC175B00}"/>
              </a:ext>
            </a:extLst>
          </p:cNvPr>
          <p:cNvSpPr>
            <a:spLocks noGrp="1"/>
          </p:cNvSpPr>
          <p:nvPr/>
        </p:nvSpPr>
        <p:spPr>
          <a:xfrm>
            <a:off x="4286250" y="4533900"/>
            <a:ext cx="2857500" cy="495300"/>
          </a:xfrm>
          <a:prstGeom prst="rect">
            <a:avLst/>
          </a:prstGeom>
          <a:noFill/>
          <a:ln w="0">
            <a:noFill/>
            <a:prstDash val="solid"/>
          </a:ln>
        </p:spPr>
        <p:txBody>
          <a:bodyPr wrap="square" lIns="0" tIns="0" rIns="0" bIns="0" anchor="t">
            <a:normAutofit fontScale="92855"/>
          </a:bodyPr>
          <a:lstStyle/>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sz="1400" b="1">
                <a:solidFill>
                  <a:srgbClr val="111111"/>
                </a:solidFill>
                <a:latin typeface="Abadi" panose="020B0604020104020204" pitchFamily="34" charset="0"/>
              </a:rPr>
              <a:t>NEEDS PATHWAY THROUGH</a:t>
            </a:r>
          </a:p>
          <a:p>
            <a:r>
              <a:rPr sz="1400" b="1">
                <a:solidFill>
                  <a:srgbClr val="111111"/>
                </a:solidFill>
                <a:latin typeface="Abadi" panose="020B0604020104020204" pitchFamily="34" charset="0"/>
              </a:rPr>
              <a:t>CARING &amp; SHARING</a:t>
            </a:r>
          </a:p>
        </p:txBody>
      </p:sp>
      <p:sp>
        <p:nvSpPr>
          <p:cNvPr id="17" name="Rectangle 16">
            <a:extLst>
              <a:ext uri="{FF2B5EF4-FFF2-40B4-BE49-F238E27FC236}">
                <a16:creationId xmlns:a16="http://schemas.microsoft.com/office/drawing/2014/main" id="{5D88EBE5-4BFA-452A-96E2-420CB47624C5}"/>
              </a:ext>
            </a:extLst>
          </p:cNvPr>
          <p:cNvSpPr>
            <a:spLocks noGrp="1"/>
          </p:cNvSpPr>
          <p:nvPr/>
        </p:nvSpPr>
        <p:spPr>
          <a:xfrm>
            <a:off x="4286250" y="5334000"/>
            <a:ext cx="2857500" cy="381000"/>
          </a:xfrm>
          <a:prstGeom prst="rect">
            <a:avLst/>
          </a:prstGeom>
          <a:noFill/>
          <a:ln w="0">
            <a:noFill/>
            <a:prstDash val="solid"/>
          </a:ln>
        </p:spPr>
        <p:txBody>
          <a:bodyPr wrap="square" lIns="0" tIns="0" rIns="0" bIns="0" anchor="t">
            <a:normAutofit fontScale="95298"/>
          </a:bodyPr>
          <a:lstStyle/>
          <a:p>
            <a:pPr marL="0" marR="0" lvl="0" indent="0" algn="l" defTabSz="914400" eaLnBrk="1" fontAlgn="auto" latinLnBrk="0" hangingPunct="1">
              <a:lnSpc>
                <a:spcPct val="100000"/>
              </a:lnSpc>
              <a:spcBef>
                <a:spcPts val="0"/>
              </a:spcBef>
              <a:spcAft>
                <a:spcPts val="0"/>
              </a:spcAft>
              <a:buClrTx/>
              <a:buSzTx/>
              <a:buFontTx/>
              <a:buNone/>
              <a:tabLst/>
              <a:defRPr sz="1575" b="1" i="0">
                <a:solidFill>
                  <a:srgbClr val="111111"/>
                </a:solidFill>
                <a:latin typeface="Arial"/>
                <a:ea typeface="Arial"/>
                <a:cs typeface="Arial"/>
              </a:defRPr>
            </a:pPr>
            <a:r>
              <a:rPr sz="1150" b="0">
                <a:solidFill>
                  <a:srgbClr val="666666"/>
                </a:solidFill>
                <a:latin typeface="Abadi" panose="020B0604020104020204" pitchFamily="34" charset="0"/>
              </a:rPr>
              <a:t>Ask: How are you doing? Is anything needed? What is the best way for us to stay connected?</a:t>
            </a:r>
          </a:p>
        </p:txBody>
      </p:sp>
      <p:sp>
        <p:nvSpPr>
          <p:cNvPr id="18" name="Straight Connector 17">
            <a:extLst>
              <a:ext uri="{FF2B5EF4-FFF2-40B4-BE49-F238E27FC236}">
                <a16:creationId xmlns:a16="http://schemas.microsoft.com/office/drawing/2014/main" id="{B59E7893-3757-460C-B8ED-B53A2B8ABE8C}"/>
              </a:ext>
            </a:extLst>
          </p:cNvPr>
          <p:cNvSpPr>
            <a:spLocks noGrp="1"/>
          </p:cNvSpPr>
          <p:nvPr/>
        </p:nvSpPr>
        <p:spPr>
          <a:xfrm>
            <a:off x="7524750" y="2057400"/>
            <a:ext cx="9525" cy="9525"/>
          </a:xfrm>
          <a:prstGeom prst="line">
            <a:avLst/>
          </a:prstGeom>
          <a:noFill/>
          <a:ln w="19050">
            <a:solidFill>
              <a:srgbClr val="D8D3C7"/>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19" name="Rectangle 18">
            <a:extLst>
              <a:ext uri="{FF2B5EF4-FFF2-40B4-BE49-F238E27FC236}">
                <a16:creationId xmlns:a16="http://schemas.microsoft.com/office/drawing/2014/main" id="{41DE06A9-B9EC-40EB-9CB2-41B3DBC3E88C}"/>
              </a:ext>
            </a:extLst>
          </p:cNvPr>
          <p:cNvSpPr>
            <a:spLocks noGrp="1"/>
          </p:cNvSpPr>
          <p:nvPr/>
        </p:nvSpPr>
        <p:spPr>
          <a:xfrm>
            <a:off x="7905750" y="2133600"/>
            <a:ext cx="3143250" cy="3238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875" b="1" i="0">
                <a:solidFill>
                  <a:srgbClr val="8B6514"/>
                </a:solidFill>
                <a:latin typeface="Arial"/>
                <a:ea typeface="Arial"/>
                <a:cs typeface="Arial"/>
              </a:defRPr>
            </a:pPr>
            <a:r>
              <a:rPr sz="2000" b="1">
                <a:solidFill>
                  <a:srgbClr val="8B6514"/>
                </a:solidFill>
                <a:latin typeface="Abadi" panose="020B0604020104020204" pitchFamily="34" charset="0"/>
              </a:rPr>
              <a:t>OPERATING MECHANISMS</a:t>
            </a:r>
          </a:p>
        </p:txBody>
      </p:sp>
      <p:sp>
        <p:nvSpPr>
          <p:cNvPr id="20" name="Rectangle 19">
            <a:extLst>
              <a:ext uri="{FF2B5EF4-FFF2-40B4-BE49-F238E27FC236}">
                <a16:creationId xmlns:a16="http://schemas.microsoft.com/office/drawing/2014/main" id="{AFE345FA-A0B9-4DCA-8492-23EEE8B36D7E}"/>
              </a:ext>
            </a:extLst>
          </p:cNvPr>
          <p:cNvSpPr>
            <a:spLocks noGrp="1"/>
          </p:cNvSpPr>
          <p:nvPr/>
        </p:nvSpPr>
        <p:spPr>
          <a:xfrm>
            <a:off x="7905750" y="2667000"/>
            <a:ext cx="3429000" cy="2647950"/>
          </a:xfrm>
          <a:prstGeom prst="rect">
            <a:avLst/>
          </a:prstGeom>
          <a:noFill/>
          <a:ln w="0">
            <a:noFill/>
            <a:prstDash val="solid"/>
          </a:ln>
        </p:spPr>
        <p:txBody>
          <a:bodyPr wrap="square" lIns="0" tIns="0" rIns="0" bIns="0" anchor="t">
            <a:normAutofit/>
          </a:bodyPr>
          <a:lstStyle/>
          <a:p>
            <a:pPr marL="285760" marR="0" lvl="0" indent="-285750" algn="l" defTabSz="914400" eaLnBrk="1" fontAlgn="auto" latinLnBrk="0" hangingPunct="1">
              <a:lnSpc>
                <a:spcPct val="100000"/>
              </a:lnSpc>
              <a:spcBef>
                <a:spcPts val="0"/>
              </a:spcBef>
              <a:spcAft>
                <a:spcPts val="10"/>
              </a:spcAft>
              <a:buClrTx/>
              <a:buSzTx/>
              <a:buFont typeface="Arial" panose="020B0604020202020204" pitchFamily="34" charset="0"/>
              <a:buChar char="•"/>
              <a:tabLst/>
              <a:defRPr sz="1650">
                <a:solidFill>
                  <a:srgbClr val="111111"/>
                </a:solidFill>
                <a:latin typeface="Arial"/>
                <a:ea typeface="Arial"/>
                <a:cs typeface="Arial"/>
              </a:defRPr>
            </a:pPr>
            <a:r>
              <a:rPr sz="1300" dirty="0">
                <a:solidFill>
                  <a:srgbClr val="111111"/>
                </a:solidFill>
                <a:latin typeface="Abadi" panose="020B0604020104020204" pitchFamily="34" charset="0"/>
              </a:rPr>
              <a:t>Updated chapter phone/contact list</a:t>
            </a:r>
          </a:p>
          <a:p>
            <a:pPr marL="285750" indent="-285750">
              <a:buFont typeface="Arial" panose="020B0604020202020204" pitchFamily="34" charset="0"/>
              <a:buChar char="•"/>
            </a:pPr>
            <a:r>
              <a:rPr sz="1300" dirty="0">
                <a:solidFill>
                  <a:srgbClr val="111111"/>
                </a:solidFill>
                <a:latin typeface="Abadi" panose="020B0604020104020204" pitchFamily="34" charset="0"/>
              </a:rPr>
              <a:t>Preferred communication method</a:t>
            </a:r>
          </a:p>
          <a:p>
            <a:pPr marL="285750" indent="-285750">
              <a:buFont typeface="Arial" panose="020B0604020202020204" pitchFamily="34" charset="0"/>
              <a:buChar char="•"/>
            </a:pPr>
            <a:r>
              <a:rPr sz="1300" dirty="0">
                <a:solidFill>
                  <a:srgbClr val="111111"/>
                </a:solidFill>
                <a:latin typeface="Abadi" panose="020B0604020104020204" pitchFamily="34" charset="0"/>
              </a:rPr>
              <a:t>Assigned Brother</a:t>
            </a:r>
            <a:r>
              <a:rPr lang="en-US" sz="1300" dirty="0">
                <a:solidFill>
                  <a:srgbClr val="111111"/>
                </a:solidFill>
                <a:latin typeface="Abadi" panose="020B0604020104020204" pitchFamily="34" charset="0"/>
              </a:rPr>
              <a:t>s</a:t>
            </a:r>
            <a:r>
              <a:rPr sz="1300" dirty="0">
                <a:solidFill>
                  <a:srgbClr val="111111"/>
                </a:solidFill>
                <a:latin typeface="Abadi" panose="020B0604020104020204" pitchFamily="34" charset="0"/>
              </a:rPr>
              <a:t> or outreach lead</a:t>
            </a:r>
            <a:r>
              <a:rPr lang="en-US" sz="1300" dirty="0">
                <a:solidFill>
                  <a:srgbClr val="111111"/>
                </a:solidFill>
                <a:latin typeface="Abadi" panose="020B0604020104020204" pitchFamily="34" charset="0"/>
              </a:rPr>
              <a:t>s</a:t>
            </a:r>
            <a:endParaRPr sz="1300" dirty="0">
              <a:solidFill>
                <a:srgbClr val="111111"/>
              </a:solidFill>
              <a:latin typeface="Abadi" panose="020B0604020104020204" pitchFamily="34" charset="0"/>
            </a:endParaRPr>
          </a:p>
          <a:p>
            <a:pPr marL="285750" indent="-285750">
              <a:buFont typeface="Arial" panose="020B0604020202020204" pitchFamily="34" charset="0"/>
              <a:buChar char="•"/>
            </a:pPr>
            <a:r>
              <a:rPr sz="1300" dirty="0">
                <a:solidFill>
                  <a:srgbClr val="111111"/>
                </a:solidFill>
                <a:latin typeface="Abadi" panose="020B0604020104020204" pitchFamily="34" charset="0"/>
              </a:rPr>
              <a:t>Contact dates and brief status</a:t>
            </a:r>
          </a:p>
          <a:p>
            <a:pPr marL="285750" indent="-285750">
              <a:buFont typeface="Arial" panose="020B0604020202020204" pitchFamily="34" charset="0"/>
              <a:buChar char="•"/>
            </a:pPr>
            <a:r>
              <a:rPr sz="1300" dirty="0">
                <a:solidFill>
                  <a:srgbClr val="111111"/>
                </a:solidFill>
                <a:latin typeface="Abadi" panose="020B0604020104020204" pitchFamily="34" charset="0"/>
              </a:rPr>
              <a:t>Need identified + response owner</a:t>
            </a:r>
          </a:p>
          <a:p>
            <a:pPr marL="285750" indent="-285750">
              <a:buFont typeface="Arial" panose="020B0604020202020204" pitchFamily="34" charset="0"/>
              <a:buChar char="•"/>
            </a:pPr>
            <a:r>
              <a:rPr sz="1300" dirty="0">
                <a:solidFill>
                  <a:srgbClr val="111111"/>
                </a:solidFill>
                <a:latin typeface="Abadi" panose="020B0604020104020204" pitchFamily="34" charset="0"/>
              </a:rPr>
              <a:t>Follow-up / referral through closure</a:t>
            </a:r>
          </a:p>
          <a:p>
            <a:pPr marL="285750" indent="-285750">
              <a:buFont typeface="Arial" panose="020B0604020202020204" pitchFamily="34" charset="0"/>
              <a:buChar char="•"/>
            </a:pPr>
            <a:r>
              <a:rPr sz="1300" dirty="0">
                <a:solidFill>
                  <a:srgbClr val="111111"/>
                </a:solidFill>
                <a:latin typeface="Abadi" panose="020B0604020104020204" pitchFamily="34" charset="0"/>
              </a:rPr>
              <a:t>Known widows included in the same system</a:t>
            </a:r>
          </a:p>
        </p:txBody>
      </p:sp>
      <p:sp>
        <p:nvSpPr>
          <p:cNvPr id="21" name="Rectangle 20">
            <a:extLst>
              <a:ext uri="{FF2B5EF4-FFF2-40B4-BE49-F238E27FC236}">
                <a16:creationId xmlns:a16="http://schemas.microsoft.com/office/drawing/2014/main" id="{6DC2213F-5FA3-4319-8E02-8E730586A292}"/>
              </a:ext>
            </a:extLst>
          </p:cNvPr>
          <p:cNvSpPr>
            <a:spLocks noGrp="1"/>
          </p:cNvSpPr>
          <p:nvPr/>
        </p:nvSpPr>
        <p:spPr>
          <a:xfrm>
            <a:off x="7829550" y="5467350"/>
            <a:ext cx="3585210" cy="742950"/>
          </a:xfrm>
          <a:prstGeom prst="rect">
            <a:avLst/>
          </a:prstGeom>
          <a:solidFill>
            <a:srgbClr val="F4F1EA"/>
          </a:solidFill>
          <a:ln w="9525">
            <a:solidFill>
              <a:srgbClr val="C89B2B"/>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22" name="Rectangle 21">
            <a:extLst>
              <a:ext uri="{FF2B5EF4-FFF2-40B4-BE49-F238E27FC236}">
                <a16:creationId xmlns:a16="http://schemas.microsoft.com/office/drawing/2014/main" id="{C416C0A1-66BF-46D0-A62A-21D187B85F72}"/>
              </a:ext>
            </a:extLst>
          </p:cNvPr>
          <p:cNvSpPr>
            <a:spLocks noGrp="1"/>
          </p:cNvSpPr>
          <p:nvPr/>
        </p:nvSpPr>
        <p:spPr>
          <a:xfrm>
            <a:off x="8001000" y="5553074"/>
            <a:ext cx="3240110" cy="522817"/>
          </a:xfrm>
          <a:prstGeom prst="rect">
            <a:avLst/>
          </a:prstGeom>
          <a:noFill/>
          <a:ln w="0">
            <a:noFill/>
            <a:prstDash val="solid"/>
          </a:ln>
        </p:spPr>
        <p:txBody>
          <a:bodyPr wrap="square" lIns="0" tIns="0" rIns="0" bIns="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sz="1500" b="1" i="0">
                <a:solidFill>
                  <a:srgbClr val="111111"/>
                </a:solidFill>
                <a:latin typeface="Arial"/>
                <a:ea typeface="Arial"/>
                <a:cs typeface="Arial"/>
              </a:defRPr>
            </a:pPr>
            <a:r>
              <a:rPr sz="1200" b="1" dirty="0">
                <a:solidFill>
                  <a:srgbClr val="8B6514"/>
                </a:solidFill>
                <a:latin typeface="Abadi" panose="020B0604020104020204" pitchFamily="34" charset="0"/>
              </a:rPr>
              <a:t>ROSTER FOCUS: senior, retired, ill, homebound, or otherwise vulnerable Brothers + known widows</a:t>
            </a:r>
          </a:p>
        </p:txBody>
      </p:sp>
      <p:sp>
        <p:nvSpPr>
          <p:cNvPr id="23" name="Rectangle 22">
            <a:extLst>
              <a:ext uri="{FF2B5EF4-FFF2-40B4-BE49-F238E27FC236}">
                <a16:creationId xmlns:a16="http://schemas.microsoft.com/office/drawing/2014/main" id="{2A366FA5-6949-491D-B534-2A7F680144B8}"/>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050" b="1" i="0">
                <a:solidFill>
                  <a:srgbClr val="7B756B"/>
                </a:solidFill>
                <a:latin typeface="Arial"/>
                <a:ea typeface="Arial"/>
                <a:cs typeface="Arial"/>
              </a:defRPr>
            </a:pPr>
            <a:r>
              <a:rPr kumimoji="0" sz="1050" b="1" i="0" u="none" strike="noStrike" kern="1200" cap="none" spc="0" normalizeH="0" baseline="0" noProof="0">
                <a:ln>
                  <a:noFill/>
                </a:ln>
                <a:solidFill>
                  <a:srgbClr val="7B756B"/>
                </a:solidFill>
                <a:effectLst/>
                <a:uLnTx/>
                <a:uFillTx/>
                <a:latin typeface="Abadi" panose="020B0604020104020204" pitchFamily="34" charset="0"/>
                <a:ea typeface="Arial"/>
                <a:cs typeface="Arial"/>
              </a:rPr>
              <a:t>TZL COMMUNITY &amp; EDUCATION INITIATIVE  |  2026-2027</a:t>
            </a:r>
          </a:p>
        </p:txBody>
      </p:sp>
      <p:sp>
        <p:nvSpPr>
          <p:cNvPr id="24" name="Rectangle 23">
            <a:extLst>
              <a:ext uri="{FF2B5EF4-FFF2-40B4-BE49-F238E27FC236}">
                <a16:creationId xmlns:a16="http://schemas.microsoft.com/office/drawing/2014/main" id="{3A923B15-EF6A-4AA9-998A-70D56A88C9F5}"/>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marL="0" marR="0" lvl="0" indent="0" algn="r" defTabSz="914400" eaLnBrk="1" fontAlgn="auto" latinLnBrk="0" hangingPunct="1">
              <a:lnSpc>
                <a:spcPct val="100000"/>
              </a:lnSpc>
              <a:spcBef>
                <a:spcPts val="0"/>
              </a:spcBef>
              <a:spcAft>
                <a:spcPts val="0"/>
              </a:spcAft>
              <a:buClrTx/>
              <a:buSzTx/>
              <a:buFontTx/>
              <a:buNone/>
              <a:tabLst/>
              <a:defRPr sz="630" b="1" i="0">
                <a:solidFill>
                  <a:srgbClr val="666666"/>
                </a:solidFill>
                <a:latin typeface="Arial"/>
                <a:ea typeface="Arial"/>
                <a:cs typeface="Arial"/>
              </a:defRPr>
            </a:pPr>
            <a:r>
              <a:rPr kumimoji="0" sz="630" b="1" i="0" u="none" strike="noStrike" kern="1200" cap="none" spc="0" normalizeH="0" baseline="0" noProof="0">
                <a:ln>
                  <a:noFill/>
                </a:ln>
                <a:solidFill>
                  <a:srgbClr val="666666"/>
                </a:solidFill>
                <a:effectLst/>
                <a:uLnTx/>
                <a:uFillTx/>
                <a:latin typeface="Abadi" panose="020B0604020104020204" pitchFamily="34" charset="0"/>
                <a:cs typeface="Arial"/>
              </a:rPr>
              <a:t>7</a:t>
            </a:r>
          </a:p>
        </p:txBody>
      </p:sp>
      <p:sp>
        <p:nvSpPr>
          <p:cNvPr id="26" name="Rectangle 25"/>
          <p:cNvSpPr/>
          <p:nvPr/>
        </p:nvSpPr>
        <p:spPr>
          <a:xfrm>
            <a:off x="777240" y="5687568"/>
            <a:ext cx="6858000" cy="329184"/>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wrap="square" lIns="27432" tIns="27432" rIns="27432" bIns="27432" rtlCol="0" anchor="ctr"/>
          <a:lstStyle/>
          <a:p>
            <a:pPr algn="ctr"/>
            <a:r>
              <a:rPr sz="1050" b="1">
                <a:solidFill>
                  <a:srgbClr val="C89B2B"/>
                </a:solidFill>
                <a:latin typeface="Abadi" panose="020B0604020104020204" pitchFamily="34" charset="0"/>
              </a:rPr>
              <a:t>CONTACT  &gt;  LISTEN  &gt;  IDENTIFY NEED  &gt;  RESPOND  &gt;  FOLLOW UP  &gt;  DOCUMENT</a:t>
            </a:r>
          </a:p>
        </p:txBody>
      </p:sp>
      <p:pic>
        <p:nvPicPr>
          <p:cNvPr id="27" name="Picture 26">
            <a:extLst>
              <a:ext uri="{FF2B5EF4-FFF2-40B4-BE49-F238E27FC236}">
                <a16:creationId xmlns:a16="http://schemas.microsoft.com/office/drawing/2014/main" id="{F8A827E5-18A6-BDFA-2FDA-E8611A0E65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6917" y="72872"/>
            <a:ext cx="1106165" cy="1124931"/>
          </a:xfrm>
          <a:prstGeom prst="rect">
            <a:avLst/>
          </a:prstGeom>
        </p:spPr>
      </p:pic>
    </p:spTree>
    <p:extLst>
      <p:ext uri="{BB962C8B-B14F-4D97-AF65-F5344CB8AC3E}">
        <p14:creationId xmlns:p14="http://schemas.microsoft.com/office/powerpoint/2010/main" val="90573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F7429BA-8363-4EA2-AA61-1A23C36A52EE}"/>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CARING OPERATIONS</a:t>
            </a:r>
          </a:p>
        </p:txBody>
      </p:sp>
      <p:sp>
        <p:nvSpPr>
          <p:cNvPr id="3" name="slide-7-title">
            <a:extLst>
              <a:ext uri="{FF2B5EF4-FFF2-40B4-BE49-F238E27FC236}">
                <a16:creationId xmlns:a16="http://schemas.microsoft.com/office/drawing/2014/main" id="{B34AD6E5-EEA5-4EC2-A4A7-8D32AE7BEE7C}"/>
              </a:ext>
            </a:extLst>
          </p:cNvPr>
          <p:cNvSpPr>
            <a:spLocks noGrp="1"/>
          </p:cNvSpPr>
          <p:nvPr/>
        </p:nvSpPr>
        <p:spPr>
          <a:xfrm>
            <a:off x="609600" y="734788"/>
            <a:ext cx="10972800" cy="590550"/>
          </a:xfrm>
          <a:prstGeom prst="rect">
            <a:avLst/>
          </a:prstGeom>
          <a:noFill/>
          <a:ln w="0">
            <a:noFill/>
            <a:prstDash val="solid"/>
          </a:ln>
        </p:spPr>
        <p:txBody>
          <a:bodyPr wrap="square" lIns="0" tIns="0" rIns="0" bIns="0" anchor="t">
            <a:normAutofit fontScale="97505"/>
          </a:bodyPr>
          <a:lstStyle/>
          <a:p>
            <a:pPr algn="l">
              <a:lnSpc>
                <a:spcPct val="100000"/>
              </a:lnSpc>
              <a:buNone/>
              <a:defRPr sz="3600" b="1" i="0">
                <a:solidFill>
                  <a:srgbClr val="111111"/>
                </a:solidFill>
                <a:latin typeface="Arial"/>
                <a:ea typeface="Arial"/>
                <a:cs typeface="Arial"/>
              </a:defRPr>
            </a:pPr>
            <a:r>
              <a:rPr sz="2200" b="1" dirty="0">
                <a:solidFill>
                  <a:srgbClr val="111111"/>
                </a:solidFill>
                <a:latin typeface="Abadi" panose="020B0604020104020204" pitchFamily="34" charset="0"/>
              </a:rPr>
              <a:t>Every referral or Senior Connection </a:t>
            </a:r>
            <a:r>
              <a:rPr lang="en-US" sz="2200" b="1" dirty="0">
                <a:solidFill>
                  <a:srgbClr val="111111"/>
                </a:solidFill>
                <a:latin typeface="Abadi" panose="020B0604020104020204" pitchFamily="34" charset="0"/>
              </a:rPr>
              <a:t>needs to move</a:t>
            </a:r>
            <a:r>
              <a:rPr sz="2200" b="1" dirty="0">
                <a:solidFill>
                  <a:srgbClr val="111111"/>
                </a:solidFill>
                <a:latin typeface="Abadi" panose="020B0604020104020204" pitchFamily="34" charset="0"/>
              </a:rPr>
              <a:t> through review and follow-through</a:t>
            </a:r>
          </a:p>
        </p:txBody>
      </p:sp>
      <p:sp>
        <p:nvSpPr>
          <p:cNvPr id="4" name="Straight Connector 3">
            <a:extLst>
              <a:ext uri="{FF2B5EF4-FFF2-40B4-BE49-F238E27FC236}">
                <a16:creationId xmlns:a16="http://schemas.microsoft.com/office/drawing/2014/main" id="{56BC427D-4DF7-4193-9B62-0982F69D483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66E59144-C837-4F34-8836-FB5EC7B14CA5}"/>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fontScale="96379"/>
          </a:bodyPr>
          <a:lstStyle/>
          <a:p>
            <a:pPr algn="l">
              <a:lnSpc>
                <a:spcPct val="100000"/>
              </a:lnSpc>
              <a:buNone/>
              <a:defRPr sz="1650" b="0" i="0">
                <a:solidFill>
                  <a:srgbClr val="666666"/>
                </a:solidFill>
                <a:latin typeface="Arial"/>
                <a:ea typeface="Arial"/>
                <a:cs typeface="Arial"/>
              </a:defRPr>
            </a:pPr>
            <a:r>
              <a:rPr sz="1500">
                <a:solidFill>
                  <a:srgbClr val="666666"/>
                </a:solidFill>
                <a:latin typeface="Abadi" panose="020B0604020104020204" pitchFamily="34" charset="0"/>
              </a:rPr>
              <a:t>A consistent process protects family and Brother privacy, makes volunteer roles clear, and records what support was actually delivered.</a:t>
            </a:r>
          </a:p>
        </p:txBody>
      </p:sp>
      <p:sp>
        <p:nvSpPr>
          <p:cNvPr id="6" name="Rectangle 5">
            <a:extLst>
              <a:ext uri="{FF2B5EF4-FFF2-40B4-BE49-F238E27FC236}">
                <a16:creationId xmlns:a16="http://schemas.microsoft.com/office/drawing/2014/main" id="{EAC38E18-9AB7-48D9-8015-1CA4DF596D39}"/>
              </a:ext>
            </a:extLst>
          </p:cNvPr>
          <p:cNvSpPr>
            <a:spLocks noGrp="1"/>
          </p:cNvSpPr>
          <p:nvPr/>
        </p:nvSpPr>
        <p:spPr>
          <a:xfrm>
            <a:off x="666750" y="213360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REFERRAL &amp; REVIEW</a:t>
            </a:r>
          </a:p>
        </p:txBody>
      </p:sp>
      <p:sp>
        <p:nvSpPr>
          <p:cNvPr id="7" name="Rectangle 6">
            <a:extLst>
              <a:ext uri="{FF2B5EF4-FFF2-40B4-BE49-F238E27FC236}">
                <a16:creationId xmlns:a16="http://schemas.microsoft.com/office/drawing/2014/main" id="{F399925D-A22F-41D9-931C-5B28307A7516}"/>
              </a:ext>
            </a:extLst>
          </p:cNvPr>
          <p:cNvSpPr>
            <a:spLocks noGrp="1"/>
          </p:cNvSpPr>
          <p:nvPr/>
        </p:nvSpPr>
        <p:spPr>
          <a:xfrm>
            <a:off x="666750" y="2571750"/>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a:solidFill>
                  <a:srgbClr val="8B6514"/>
                </a:solidFill>
                <a:latin typeface="Abadi" panose="020B0604020104020204" pitchFamily="34" charset="0"/>
                <a:ea typeface="Abadi"/>
                <a:cs typeface="Abadi"/>
              </a:rPr>
              <a:t>7</a:t>
            </a:r>
          </a:p>
        </p:txBody>
      </p:sp>
      <p:sp>
        <p:nvSpPr>
          <p:cNvPr id="8" name="Rectangle 7">
            <a:extLst>
              <a:ext uri="{FF2B5EF4-FFF2-40B4-BE49-F238E27FC236}">
                <a16:creationId xmlns:a16="http://schemas.microsoft.com/office/drawing/2014/main" id="{0A1FA6D4-24C9-49ED-9850-2540114ED97B}"/>
              </a:ext>
            </a:extLst>
          </p:cNvPr>
          <p:cNvSpPr>
            <a:spLocks noGrp="1"/>
          </p:cNvSpPr>
          <p:nvPr/>
        </p:nvSpPr>
        <p:spPr>
          <a:xfrm>
            <a:off x="666750" y="3200400"/>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BUSINESS-DAY REVIEW TARGET</a:t>
            </a:r>
          </a:p>
        </p:txBody>
      </p:sp>
      <p:sp>
        <p:nvSpPr>
          <p:cNvPr id="9" name="Rectangle 8">
            <a:extLst>
              <a:ext uri="{FF2B5EF4-FFF2-40B4-BE49-F238E27FC236}">
                <a16:creationId xmlns:a16="http://schemas.microsoft.com/office/drawing/2014/main" id="{07F1D07A-D298-40E3-BD19-CAFA95EA409A}"/>
              </a:ext>
            </a:extLst>
          </p:cNvPr>
          <p:cNvSpPr>
            <a:spLocks noGrp="1"/>
          </p:cNvSpPr>
          <p:nvPr/>
        </p:nvSpPr>
        <p:spPr>
          <a:xfrm>
            <a:off x="666750" y="4048125"/>
            <a:ext cx="2857500" cy="628650"/>
          </a:xfrm>
          <a:prstGeom prst="rect">
            <a:avLst/>
          </a:prstGeom>
          <a:noFill/>
          <a:ln w="0">
            <a:noFill/>
            <a:prstDash val="solid"/>
          </a:ln>
        </p:spPr>
        <p:txBody>
          <a:bodyPr wrap="square" lIns="0" tIns="0" rIns="0" bIns="0" anchor="ctr">
            <a:normAutofit fontScale="99167" lnSpcReduction="10000"/>
          </a:bodyPr>
          <a:lstStyle/>
          <a:p>
            <a:pPr algn="l">
              <a:lnSpc>
                <a:spcPct val="100000"/>
              </a:lnSpc>
              <a:buNone/>
              <a:defRPr sz="4500" b="1" i="0">
                <a:solidFill>
                  <a:srgbClr val="8B6514"/>
                </a:solidFill>
                <a:latin typeface="Arial"/>
                <a:ea typeface="Arial"/>
                <a:cs typeface="Arial"/>
              </a:defRPr>
            </a:pPr>
            <a:r>
              <a:rPr sz="4500" b="1" i="0">
                <a:solidFill>
                  <a:srgbClr val="8B6514"/>
                </a:solidFill>
                <a:latin typeface="Abadi" panose="020B0604020104020204" pitchFamily="34" charset="0"/>
                <a:ea typeface="Abadi"/>
                <a:cs typeface="Abadi"/>
              </a:rPr>
              <a:t>1</a:t>
            </a:r>
          </a:p>
        </p:txBody>
      </p:sp>
      <p:sp>
        <p:nvSpPr>
          <p:cNvPr id="10" name="Rectangle 9">
            <a:extLst>
              <a:ext uri="{FF2B5EF4-FFF2-40B4-BE49-F238E27FC236}">
                <a16:creationId xmlns:a16="http://schemas.microsoft.com/office/drawing/2014/main" id="{E5E05751-33D2-4559-AE55-F188F3BEAA78}"/>
              </a:ext>
            </a:extLst>
          </p:cNvPr>
          <p:cNvSpPr>
            <a:spLocks noGrp="1"/>
          </p:cNvSpPr>
          <p:nvPr/>
        </p:nvSpPr>
        <p:spPr>
          <a:xfrm>
            <a:off x="666750" y="4676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OFFICIAL RECORD FOR EACH APPROVED CASE</a:t>
            </a:r>
          </a:p>
        </p:txBody>
      </p:sp>
      <p:sp>
        <p:nvSpPr>
          <p:cNvPr id="11" name="Straight Connector 10">
            <a:extLst>
              <a:ext uri="{FF2B5EF4-FFF2-40B4-BE49-F238E27FC236}">
                <a16:creationId xmlns:a16="http://schemas.microsoft.com/office/drawing/2014/main" id="{D5E4C444-08A4-4781-B33F-20ECC50E1A6F}"/>
              </a:ext>
            </a:extLst>
          </p:cNvPr>
          <p:cNvSpPr>
            <a:spLocks noGrp="1"/>
          </p:cNvSpPr>
          <p:nvPr/>
        </p:nvSpPr>
        <p:spPr>
          <a:xfrm>
            <a:off x="3905250" y="2057400"/>
            <a:ext cx="9525"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12" name="Rectangle 11">
            <a:extLst>
              <a:ext uri="{FF2B5EF4-FFF2-40B4-BE49-F238E27FC236}">
                <a16:creationId xmlns:a16="http://schemas.microsoft.com/office/drawing/2014/main" id="{6E391364-9638-4BC0-A2E9-87482F410AAA}"/>
              </a:ext>
            </a:extLst>
          </p:cNvPr>
          <p:cNvSpPr>
            <a:spLocks noGrp="1"/>
          </p:cNvSpPr>
          <p:nvPr/>
        </p:nvSpPr>
        <p:spPr>
          <a:xfrm>
            <a:off x="4286250" y="213360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SERVICE DELIVERY</a:t>
            </a:r>
          </a:p>
        </p:txBody>
      </p:sp>
      <p:sp>
        <p:nvSpPr>
          <p:cNvPr id="13" name="Rectangle 12">
            <a:extLst>
              <a:ext uri="{FF2B5EF4-FFF2-40B4-BE49-F238E27FC236}">
                <a16:creationId xmlns:a16="http://schemas.microsoft.com/office/drawing/2014/main" id="{B6F30CE8-F380-4B8F-8ACA-4F9DBEB6C546}"/>
              </a:ext>
            </a:extLst>
          </p:cNvPr>
          <p:cNvSpPr>
            <a:spLocks noGrp="1"/>
          </p:cNvSpPr>
          <p:nvPr/>
        </p:nvSpPr>
        <p:spPr>
          <a:xfrm>
            <a:off x="4286250" y="2571750"/>
            <a:ext cx="2667000" cy="628650"/>
          </a:xfrm>
          <a:prstGeom prst="rect">
            <a:avLst/>
          </a:prstGeom>
          <a:noFill/>
          <a:ln w="0">
            <a:noFill/>
            <a:prstDash val="solid"/>
          </a:ln>
        </p:spPr>
        <p:txBody>
          <a:bodyPr wrap="square" lIns="0" tIns="0" rIns="0" bIns="0" anchor="ctr">
            <a:normAutofit fontScale="99167" lnSpcReduction="10000"/>
          </a:bodyPr>
          <a:lstStyle/>
          <a:p>
            <a:pPr algn="l">
              <a:lnSpc>
                <a:spcPct val="100000"/>
              </a:lnSpc>
              <a:buNone/>
              <a:defRPr sz="4500" b="1" i="0">
                <a:solidFill>
                  <a:srgbClr val="8B6514"/>
                </a:solidFill>
                <a:latin typeface="Arial"/>
                <a:ea typeface="Arial"/>
                <a:cs typeface="Arial"/>
              </a:defRPr>
            </a:pPr>
            <a:r>
              <a:rPr sz="4500" b="1" i="0">
                <a:solidFill>
                  <a:srgbClr val="8B6514"/>
                </a:solidFill>
                <a:latin typeface="Abadi" panose="020B0604020104020204" pitchFamily="34" charset="0"/>
                <a:ea typeface="Abadi"/>
                <a:cs typeface="Abadi"/>
              </a:rPr>
              <a:t>100%</a:t>
            </a:r>
          </a:p>
        </p:txBody>
      </p:sp>
      <p:sp>
        <p:nvSpPr>
          <p:cNvPr id="14" name="Rectangle 13">
            <a:extLst>
              <a:ext uri="{FF2B5EF4-FFF2-40B4-BE49-F238E27FC236}">
                <a16:creationId xmlns:a16="http://schemas.microsoft.com/office/drawing/2014/main" id="{7BDD0BDD-80B7-4CC3-8DCE-A0B4F6F128E1}"/>
              </a:ext>
            </a:extLst>
          </p:cNvPr>
          <p:cNvSpPr>
            <a:spLocks noGrp="1"/>
          </p:cNvSpPr>
          <p:nvPr/>
        </p:nvSpPr>
        <p:spPr>
          <a:xfrm>
            <a:off x="4286250" y="3200400"/>
            <a:ext cx="2667000" cy="495300"/>
          </a:xfrm>
          <a:prstGeom prst="rect">
            <a:avLst/>
          </a:prstGeom>
          <a:noFill/>
          <a:ln w="0">
            <a:noFill/>
            <a:prstDash val="solid"/>
          </a:ln>
        </p:spPr>
        <p:txBody>
          <a:bodyPr wrap="square" lIns="0" tIns="0" rIns="0" bIns="0" anchor="t">
            <a:normAutofit fontScale="97621"/>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ASSIGNMENTS CONFIRMED BEFORE SERVICE</a:t>
            </a:r>
          </a:p>
        </p:txBody>
      </p:sp>
      <p:sp>
        <p:nvSpPr>
          <p:cNvPr id="15" name="Rectangle 14">
            <a:extLst>
              <a:ext uri="{FF2B5EF4-FFF2-40B4-BE49-F238E27FC236}">
                <a16:creationId xmlns:a16="http://schemas.microsoft.com/office/drawing/2014/main" id="{E6424DBE-A6A4-4069-936A-048F739D77F4}"/>
              </a:ext>
            </a:extLst>
          </p:cNvPr>
          <p:cNvSpPr>
            <a:spLocks noGrp="1"/>
          </p:cNvSpPr>
          <p:nvPr/>
        </p:nvSpPr>
        <p:spPr>
          <a:xfrm>
            <a:off x="4286250" y="3905250"/>
            <a:ext cx="2857500" cy="628650"/>
          </a:xfrm>
          <a:prstGeom prst="rect">
            <a:avLst/>
          </a:prstGeom>
          <a:noFill/>
          <a:ln w="0">
            <a:noFill/>
            <a:prstDash val="solid"/>
          </a:ln>
        </p:spPr>
        <p:txBody>
          <a:bodyPr wrap="square" lIns="0" tIns="0" rIns="0" bIns="0" anchor="ctr">
            <a:normAutofit/>
          </a:bodyPr>
          <a:lstStyle/>
          <a:p>
            <a:pPr algn="l">
              <a:lnSpc>
                <a:spcPct val="100000"/>
              </a:lnSpc>
              <a:buNone/>
              <a:defRPr sz="4050" b="1" i="0">
                <a:solidFill>
                  <a:srgbClr val="8B6514"/>
                </a:solidFill>
                <a:latin typeface="Arial"/>
                <a:ea typeface="Arial"/>
                <a:cs typeface="Arial"/>
              </a:defRPr>
            </a:pPr>
            <a:r>
              <a:rPr sz="4050" b="1">
                <a:solidFill>
                  <a:srgbClr val="8B6514"/>
                </a:solidFill>
                <a:latin typeface="Abadi" panose="020B0604020104020204" pitchFamily="34" charset="0"/>
                <a:ea typeface="Abadi"/>
                <a:cs typeface="Abadi"/>
              </a:rPr>
              <a:t>100%</a:t>
            </a:r>
          </a:p>
        </p:txBody>
      </p:sp>
      <p:sp>
        <p:nvSpPr>
          <p:cNvPr id="16" name="Rectangle 15">
            <a:extLst>
              <a:ext uri="{FF2B5EF4-FFF2-40B4-BE49-F238E27FC236}">
                <a16:creationId xmlns:a16="http://schemas.microsoft.com/office/drawing/2014/main" id="{4DFBECEF-C475-4920-8BEA-9132FC175B00}"/>
              </a:ext>
            </a:extLst>
          </p:cNvPr>
          <p:cNvSpPr>
            <a:spLocks noGrp="1"/>
          </p:cNvSpPr>
          <p:nvPr/>
        </p:nvSpPr>
        <p:spPr>
          <a:xfrm>
            <a:off x="4286250" y="4533900"/>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PRIVACY, SAFETY, AND SUPERVISION EXPECTED</a:t>
            </a:r>
          </a:p>
        </p:txBody>
      </p:sp>
      <p:sp>
        <p:nvSpPr>
          <p:cNvPr id="17" name="Rectangle 16">
            <a:extLst>
              <a:ext uri="{FF2B5EF4-FFF2-40B4-BE49-F238E27FC236}">
                <a16:creationId xmlns:a16="http://schemas.microsoft.com/office/drawing/2014/main" id="{5D88EBE5-4BFA-452A-96E2-420CB47624C5}"/>
              </a:ext>
            </a:extLst>
          </p:cNvPr>
          <p:cNvSpPr>
            <a:spLocks noGrp="1"/>
          </p:cNvSpPr>
          <p:nvPr/>
        </p:nvSpPr>
        <p:spPr>
          <a:xfrm>
            <a:off x="4286250" y="5334000"/>
            <a:ext cx="2857500" cy="381000"/>
          </a:xfrm>
          <a:prstGeom prst="rect">
            <a:avLst/>
          </a:prstGeom>
          <a:noFill/>
          <a:ln w="0">
            <a:noFill/>
            <a:prstDash val="solid"/>
          </a:ln>
        </p:spPr>
        <p:txBody>
          <a:bodyPr wrap="square" lIns="0" tIns="0" rIns="0" bIns="0" anchor="t">
            <a:normAutofit fontScale="86865" lnSpcReduction="20000"/>
          </a:bodyPr>
          <a:lstStyle/>
          <a:p>
            <a:pPr algn="l">
              <a:lnSpc>
                <a:spcPct val="100000"/>
              </a:lnSpc>
              <a:buNone/>
              <a:defRPr sz="1575" b="1" i="0">
                <a:solidFill>
                  <a:srgbClr val="111111"/>
                </a:solidFill>
                <a:latin typeface="Arial"/>
                <a:ea typeface="Arial"/>
                <a:cs typeface="Arial"/>
              </a:defRPr>
            </a:pPr>
            <a:r>
              <a:rPr sz="1575" b="1" i="0">
                <a:solidFill>
                  <a:srgbClr val="111111"/>
                </a:solidFill>
                <a:latin typeface="Abadi" panose="020B0604020104020204" pitchFamily="34" charset="0"/>
                <a:ea typeface="Abadi"/>
                <a:cs typeface="Abadi"/>
              </a:rPr>
              <a:t>Volunteers follow the assigned lead and report concerns promptly.</a:t>
            </a:r>
          </a:p>
        </p:txBody>
      </p:sp>
      <p:sp>
        <p:nvSpPr>
          <p:cNvPr id="18" name="Straight Connector 17">
            <a:extLst>
              <a:ext uri="{FF2B5EF4-FFF2-40B4-BE49-F238E27FC236}">
                <a16:creationId xmlns:a16="http://schemas.microsoft.com/office/drawing/2014/main" id="{B59E7893-3757-460C-B8ED-B53A2B8ABE8C}"/>
              </a:ext>
            </a:extLst>
          </p:cNvPr>
          <p:cNvSpPr>
            <a:spLocks noGrp="1"/>
          </p:cNvSpPr>
          <p:nvPr/>
        </p:nvSpPr>
        <p:spPr>
          <a:xfrm>
            <a:off x="7524750" y="2057400"/>
            <a:ext cx="9525"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19" name="Rectangle 18">
            <a:extLst>
              <a:ext uri="{FF2B5EF4-FFF2-40B4-BE49-F238E27FC236}">
                <a16:creationId xmlns:a16="http://schemas.microsoft.com/office/drawing/2014/main" id="{41DE06A9-B9EC-40EB-9CB2-41B3DBC3E88C}"/>
              </a:ext>
            </a:extLst>
          </p:cNvPr>
          <p:cNvSpPr>
            <a:spLocks noGrp="1"/>
          </p:cNvSpPr>
          <p:nvPr/>
        </p:nvSpPr>
        <p:spPr>
          <a:xfrm>
            <a:off x="7905750" y="213360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FOLLOW-THROUGH</a:t>
            </a:r>
          </a:p>
        </p:txBody>
      </p:sp>
      <p:sp>
        <p:nvSpPr>
          <p:cNvPr id="20" name="Rectangle 19">
            <a:extLst>
              <a:ext uri="{FF2B5EF4-FFF2-40B4-BE49-F238E27FC236}">
                <a16:creationId xmlns:a16="http://schemas.microsoft.com/office/drawing/2014/main" id="{AFE345FA-A0B9-4DCA-8492-23EEE8B36D7E}"/>
              </a:ext>
            </a:extLst>
          </p:cNvPr>
          <p:cNvSpPr>
            <a:spLocks noGrp="1"/>
          </p:cNvSpPr>
          <p:nvPr/>
        </p:nvSpPr>
        <p:spPr>
          <a:xfrm>
            <a:off x="7905750" y="2667000"/>
            <a:ext cx="3429000" cy="2647950"/>
          </a:xfrm>
          <a:prstGeom prst="rect">
            <a:avLst/>
          </a:prstGeom>
          <a:noFill/>
          <a:ln w="0">
            <a:noFill/>
            <a:prstDash val="solid"/>
          </a:ln>
        </p:spPr>
        <p:txBody>
          <a:bodyPr wrap="square" lIns="0" tIns="0" rIns="0" bIns="0" anchor="t">
            <a:normAutofit/>
          </a:bodyPr>
          <a:lstStyle/>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Leadership clarifies the need and available capacity</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Approved support is prepared and delivered respectfully</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dirty="0">
                <a:latin typeface="Abadi" panose="020B0604020104020204" pitchFamily="34" charset="0"/>
              </a:rPr>
              <a:t>Completed deliveries, expenses, and outcomes are recorded</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Unresolved needs receive resource connection when possible</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dirty="0">
                <a:latin typeface="Abadi" panose="020B0604020104020204" pitchFamily="34" charset="0"/>
              </a:rPr>
              <a:t>Quality review improves the next service cycle</a:t>
            </a:r>
          </a:p>
        </p:txBody>
      </p:sp>
      <p:sp>
        <p:nvSpPr>
          <p:cNvPr id="21" name="Rectangle 20">
            <a:extLst>
              <a:ext uri="{FF2B5EF4-FFF2-40B4-BE49-F238E27FC236}">
                <a16:creationId xmlns:a16="http://schemas.microsoft.com/office/drawing/2014/main" id="{6DC2213F-5FA3-4319-8E02-8E730586A292}"/>
              </a:ext>
            </a:extLst>
          </p:cNvPr>
          <p:cNvSpPr>
            <a:spLocks noGrp="1"/>
          </p:cNvSpPr>
          <p:nvPr/>
        </p:nvSpPr>
        <p:spPr>
          <a:xfrm>
            <a:off x="7905750" y="5467349"/>
            <a:ext cx="3486150" cy="955221"/>
          </a:xfrm>
          <a:prstGeom prst="rect">
            <a:avLst/>
          </a:prstGeom>
          <a:solidFill>
            <a:srgbClr val="F4F1EA"/>
          </a:solidFill>
          <a:ln w="9525">
            <a:solidFill>
              <a:srgbClr val="C89B2B"/>
            </a:solidFill>
            <a:prstDash val="solid"/>
          </a:ln>
        </p:spPr>
        <p:txBody>
          <a:bodyPr/>
          <a:lstStyle/>
          <a:p>
            <a:endParaRPr sz="2400" dirty="0">
              <a:latin typeface="Abadi" panose="020B0604020104020204" pitchFamily="34" charset="0"/>
            </a:endParaRPr>
          </a:p>
        </p:txBody>
      </p:sp>
      <p:sp>
        <p:nvSpPr>
          <p:cNvPr id="22" name="Rectangle 21">
            <a:extLst>
              <a:ext uri="{FF2B5EF4-FFF2-40B4-BE49-F238E27FC236}">
                <a16:creationId xmlns:a16="http://schemas.microsoft.com/office/drawing/2014/main" id="{C416C0A1-66BF-46D0-A62A-21D187B85F72}"/>
              </a:ext>
            </a:extLst>
          </p:cNvPr>
          <p:cNvSpPr>
            <a:spLocks noGrp="1"/>
          </p:cNvSpPr>
          <p:nvPr/>
        </p:nvSpPr>
        <p:spPr>
          <a:xfrm>
            <a:off x="8001000" y="5553075"/>
            <a:ext cx="3219450" cy="361950"/>
          </a:xfrm>
          <a:prstGeom prst="rect">
            <a:avLst/>
          </a:prstGeom>
          <a:noFill/>
          <a:ln w="0">
            <a:noFill/>
            <a:prstDash val="solid"/>
          </a:ln>
        </p:spPr>
        <p:txBody>
          <a:bodyPr wrap="square" lIns="0" tIns="0" rIns="0" bIns="0" anchor="t">
            <a:noAutofit/>
          </a:bodyPr>
          <a:lstStyle/>
          <a:p>
            <a:pPr algn="ctr">
              <a:lnSpc>
                <a:spcPct val="100000"/>
              </a:lnSpc>
              <a:buNone/>
              <a:defRPr sz="1500" b="1" i="0">
                <a:solidFill>
                  <a:srgbClr val="111111"/>
                </a:solidFill>
                <a:latin typeface="Arial"/>
                <a:ea typeface="Arial"/>
                <a:cs typeface="Arial"/>
              </a:defRPr>
            </a:pPr>
            <a:r>
              <a:rPr sz="1400" dirty="0">
                <a:solidFill>
                  <a:srgbClr val="111111"/>
                </a:solidFill>
                <a:latin typeface="Abadi" panose="020B0604020104020204" pitchFamily="34" charset="0"/>
              </a:rPr>
              <a:t>Senior Connection data is limited to approved leadership and assigned Brothers who need it for an approved follow-up.</a:t>
            </a:r>
          </a:p>
        </p:txBody>
      </p:sp>
      <p:sp>
        <p:nvSpPr>
          <p:cNvPr id="23" name="Rectangle 22">
            <a:extLst>
              <a:ext uri="{FF2B5EF4-FFF2-40B4-BE49-F238E27FC236}">
                <a16:creationId xmlns:a16="http://schemas.microsoft.com/office/drawing/2014/main" id="{2A366FA5-6949-491D-B534-2A7F680144B8}"/>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4" name="Rectangle 23">
            <a:extLst>
              <a:ext uri="{FF2B5EF4-FFF2-40B4-BE49-F238E27FC236}">
                <a16:creationId xmlns:a16="http://schemas.microsoft.com/office/drawing/2014/main" id="{3A923B15-EF6A-4AA9-998A-70D56A88C9F5}"/>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32</a:t>
            </a:r>
          </a:p>
        </p:txBody>
      </p:sp>
      <p:pic>
        <p:nvPicPr>
          <p:cNvPr id="26" name="Picture 25">
            <a:extLst>
              <a:ext uri="{FF2B5EF4-FFF2-40B4-BE49-F238E27FC236}">
                <a16:creationId xmlns:a16="http://schemas.microsoft.com/office/drawing/2014/main" id="{0093C8CE-8773-63FF-CEB5-EA5D76DB4F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60944" y="149071"/>
            <a:ext cx="1042911" cy="1060604"/>
          </a:xfrm>
          <a:prstGeom prst="rect">
            <a:avLst/>
          </a:prstGeom>
        </p:spPr>
      </p:pic>
    </p:spTree>
    <p:extLst>
      <p:ext uri="{BB962C8B-B14F-4D97-AF65-F5344CB8AC3E}">
        <p14:creationId xmlns:p14="http://schemas.microsoft.com/office/powerpoint/2010/main" val="526990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20BE173-4D4F-4C28-BECD-A81E246A1B45}"/>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PILLAR 3 | EMPOWER COMMUNITIES</a:t>
            </a:r>
          </a:p>
        </p:txBody>
      </p:sp>
      <p:sp>
        <p:nvSpPr>
          <p:cNvPr id="3" name="slide-8-title">
            <a:extLst>
              <a:ext uri="{FF2B5EF4-FFF2-40B4-BE49-F238E27FC236}">
                <a16:creationId xmlns:a16="http://schemas.microsoft.com/office/drawing/2014/main" id="{1CC16A8F-85FB-4A8D-A39D-69D528380B4A}"/>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algn="l">
              <a:lnSpc>
                <a:spcPct val="100000"/>
              </a:lnSpc>
              <a:buNone/>
              <a:defRPr sz="3600" b="1" i="0">
                <a:solidFill>
                  <a:srgbClr val="111111"/>
                </a:solidFill>
                <a:latin typeface="Arial"/>
                <a:ea typeface="Arial"/>
                <a:cs typeface="Arial"/>
              </a:defRPr>
            </a:pPr>
            <a:r>
              <a:rPr sz="3600" b="1" i="0" dirty="0">
                <a:solidFill>
                  <a:srgbClr val="111111"/>
                </a:solidFill>
                <a:latin typeface="Abadi" panose="020B0604020104020204" pitchFamily="34" charset="0"/>
                <a:ea typeface="Abadi"/>
                <a:cs typeface="Abadi"/>
              </a:rPr>
              <a:t>Empower builds trust through t</a:t>
            </a:r>
            <a:r>
              <a:rPr lang="en-US" sz="3600" b="1" i="0" dirty="0">
                <a:solidFill>
                  <a:srgbClr val="111111"/>
                </a:solidFill>
                <a:latin typeface="Abadi" panose="020B0604020104020204" pitchFamily="34" charset="0"/>
                <a:ea typeface="Abadi"/>
                <a:cs typeface="Abadi"/>
              </a:rPr>
              <a:t>hree</a:t>
            </a:r>
            <a:r>
              <a:rPr sz="3600" b="1" i="0" dirty="0">
                <a:solidFill>
                  <a:srgbClr val="111111"/>
                </a:solidFill>
                <a:latin typeface="Abadi" panose="020B0604020104020204" pitchFamily="34" charset="0"/>
                <a:ea typeface="Abadi"/>
                <a:cs typeface="Abadi"/>
              </a:rPr>
              <a:t> civic anchors</a:t>
            </a:r>
          </a:p>
        </p:txBody>
      </p:sp>
      <p:sp>
        <p:nvSpPr>
          <p:cNvPr id="4" name="Straight Connector 3">
            <a:extLst>
              <a:ext uri="{FF2B5EF4-FFF2-40B4-BE49-F238E27FC236}">
                <a16:creationId xmlns:a16="http://schemas.microsoft.com/office/drawing/2014/main" id="{6AB6B91A-FC84-4F30-91DD-4993CB258B55}"/>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F22943B8-BC31-4686-AE2C-19AA970AE5F9}"/>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fontScale="92500" lnSpcReduction="10000"/>
          </a:bodyPr>
          <a:lstStyle/>
          <a:p>
            <a:pPr algn="ctr">
              <a:lnSpc>
                <a:spcPct val="100000"/>
              </a:lnSpc>
              <a:buNone/>
              <a:defRPr sz="1650" b="0" i="0">
                <a:solidFill>
                  <a:srgbClr val="666666"/>
                </a:solidFill>
                <a:latin typeface="Arial"/>
                <a:ea typeface="Arial"/>
                <a:cs typeface="Arial"/>
              </a:defRPr>
            </a:pPr>
            <a:r>
              <a:rPr sz="1500" dirty="0">
                <a:solidFill>
                  <a:srgbClr val="666666"/>
                </a:solidFill>
                <a:latin typeface="Abadi" panose="020B0604020104020204" pitchFamily="34" charset="0"/>
              </a:rPr>
              <a:t>TZL Empower is the local civic-engagement delivery of Alpha's A Voteless People is a Hopeless People (VPHP), anchored by the September Symposium and April </a:t>
            </a:r>
            <a:r>
              <a:rPr lang="en-US" sz="1500" dirty="0">
                <a:solidFill>
                  <a:srgbClr val="666666"/>
                </a:solidFill>
                <a:latin typeface="Abadi" panose="020B0604020104020204" pitchFamily="34" charset="0"/>
              </a:rPr>
              <a:t>Community Voice + Media Literacy Success Seminar &amp; </a:t>
            </a:r>
            <a:r>
              <a:rPr sz="1500" dirty="0">
                <a:solidFill>
                  <a:srgbClr val="666666"/>
                </a:solidFill>
                <a:latin typeface="Abadi" panose="020B0604020104020204" pitchFamily="34" charset="0"/>
              </a:rPr>
              <a:t>Youth Town Hall.</a:t>
            </a:r>
          </a:p>
        </p:txBody>
      </p:sp>
      <p:sp>
        <p:nvSpPr>
          <p:cNvPr id="6" name="Straight Connector 5">
            <a:extLst>
              <a:ext uri="{FF2B5EF4-FFF2-40B4-BE49-F238E27FC236}">
                <a16:creationId xmlns:a16="http://schemas.microsoft.com/office/drawing/2014/main" id="{AF2AD35B-69FF-4360-A1E8-A4FB939465FA}"/>
              </a:ext>
            </a:extLst>
          </p:cNvPr>
          <p:cNvSpPr>
            <a:spLocks noGrp="1"/>
          </p:cNvSpPr>
          <p:nvPr/>
        </p:nvSpPr>
        <p:spPr>
          <a:xfrm>
            <a:off x="8103941" y="6171694"/>
            <a:ext cx="3499" cy="3941"/>
          </a:xfrm>
          <a:prstGeom prst="line">
            <a:avLst/>
          </a:prstGeom>
          <a:noFill/>
          <a:ln w="19050">
            <a:solidFill>
              <a:srgbClr val="D8D3C7"/>
            </a:solidFill>
            <a:prstDash val="solid"/>
          </a:ln>
        </p:spPr>
        <p:txBody>
          <a:bodyPr/>
          <a:lstStyle/>
          <a:p>
            <a:endParaRPr sz="1200">
              <a:latin typeface="Abadi" panose="020B0604020104020204" pitchFamily="34" charset="0"/>
            </a:endParaRPr>
          </a:p>
        </p:txBody>
      </p:sp>
      <p:sp>
        <p:nvSpPr>
          <p:cNvPr id="17" name="Rectangle 16">
            <a:extLst>
              <a:ext uri="{FF2B5EF4-FFF2-40B4-BE49-F238E27FC236}">
                <a16:creationId xmlns:a16="http://schemas.microsoft.com/office/drawing/2014/main" id="{BF5307AE-7915-43EB-BB29-286FFBD70C4A}"/>
              </a:ext>
            </a:extLst>
          </p:cNvPr>
          <p:cNvSpPr>
            <a:spLocks noGrp="1"/>
          </p:cNvSpPr>
          <p:nvPr/>
        </p:nvSpPr>
        <p:spPr>
          <a:xfrm>
            <a:off x="609600" y="5791200"/>
            <a:ext cx="10972800" cy="457200"/>
          </a:xfrm>
          <a:prstGeom prst="rect">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18" name="Rectangle 17">
            <a:extLst>
              <a:ext uri="{FF2B5EF4-FFF2-40B4-BE49-F238E27FC236}">
                <a16:creationId xmlns:a16="http://schemas.microsoft.com/office/drawing/2014/main" id="{4BB8FAFC-9D25-4001-941C-D616C2B3346E}"/>
              </a:ext>
            </a:extLst>
          </p:cNvPr>
          <p:cNvSpPr>
            <a:spLocks noGrp="1"/>
          </p:cNvSpPr>
          <p:nvPr/>
        </p:nvSpPr>
        <p:spPr>
          <a:xfrm>
            <a:off x="819150" y="5886450"/>
            <a:ext cx="10534650" cy="28575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C89B2B"/>
                </a:solidFill>
                <a:latin typeface="Arial"/>
                <a:ea typeface="Arial"/>
                <a:cs typeface="Arial"/>
              </a:defRPr>
            </a:pPr>
            <a:r>
              <a:rPr sz="1575" b="1" i="0">
                <a:solidFill>
                  <a:srgbClr val="C89B2B"/>
                </a:solidFill>
                <a:latin typeface="Abadi" panose="020B0604020104020204" pitchFamily="34" charset="0"/>
                <a:ea typeface="Abadi"/>
                <a:cs typeface="Abadi"/>
              </a:rPr>
              <a:t>15 trained volunteers  |  3 civic partners  |  100% nonpartisan review  |  14-day after-action reports</a:t>
            </a:r>
          </a:p>
        </p:txBody>
      </p:sp>
      <p:sp>
        <p:nvSpPr>
          <p:cNvPr id="19" name="Rectangle 18">
            <a:extLst>
              <a:ext uri="{FF2B5EF4-FFF2-40B4-BE49-F238E27FC236}">
                <a16:creationId xmlns:a16="http://schemas.microsoft.com/office/drawing/2014/main" id="{E4A889FD-233A-4330-8663-12779A1CEAA6}"/>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0" name="Rectangle 19">
            <a:extLst>
              <a:ext uri="{FF2B5EF4-FFF2-40B4-BE49-F238E27FC236}">
                <a16:creationId xmlns:a16="http://schemas.microsoft.com/office/drawing/2014/main" id="{89DF6B8B-70A0-48AD-8E65-81D0A60D57C2}"/>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33</a:t>
            </a:r>
          </a:p>
        </p:txBody>
      </p:sp>
      <p:sp>
        <p:nvSpPr>
          <p:cNvPr id="24" name="Rectangle 23">
            <a:extLst>
              <a:ext uri="{FF2B5EF4-FFF2-40B4-BE49-F238E27FC236}">
                <a16:creationId xmlns:a16="http://schemas.microsoft.com/office/drawing/2014/main" id="{7C929499-86EB-0960-BA54-6B752AD4DA4A}"/>
              </a:ext>
            </a:extLst>
          </p:cNvPr>
          <p:cNvSpPr>
            <a:spLocks noGrp="1"/>
          </p:cNvSpPr>
          <p:nvPr/>
        </p:nvSpPr>
        <p:spPr>
          <a:xfrm>
            <a:off x="4704928" y="2469470"/>
            <a:ext cx="2857500" cy="592837"/>
          </a:xfrm>
          <a:prstGeom prst="rect">
            <a:avLst/>
          </a:prstGeom>
          <a:noFill/>
          <a:ln w="0">
            <a:noFill/>
            <a:prstDash val="solid"/>
          </a:ln>
        </p:spPr>
        <p:txBody>
          <a:bodyPr wrap="square" lIns="0" tIns="0" rIns="0" bIns="0" anchor="t">
            <a:normAutofit lnSpcReduction="10000"/>
          </a:bodyPr>
          <a:lstStyle/>
          <a:p>
            <a:pPr marL="0" marR="0" lvl="0" indent="0" algn="ctr" defTabSz="914400" eaLnBrk="1" fontAlgn="auto" latinLnBrk="0" hangingPunct="1">
              <a:lnSpc>
                <a:spcPct val="100000"/>
              </a:lnSpc>
              <a:spcBef>
                <a:spcPts val="0"/>
              </a:spcBef>
              <a:spcAft>
                <a:spcPts val="0"/>
              </a:spcAft>
              <a:buClrTx/>
              <a:buSzTx/>
              <a:buFontTx/>
              <a:buNone/>
              <a:tabLst/>
              <a:defRPr sz="2100" b="1" i="0">
                <a:solidFill>
                  <a:srgbClr val="C89B2B"/>
                </a:solidFill>
                <a:latin typeface="Arial"/>
                <a:ea typeface="Arial"/>
                <a:cs typeface="Arial"/>
              </a:defRPr>
            </a:pPr>
            <a:r>
              <a:rPr lang="en-US" sz="2000" b="1" dirty="0">
                <a:solidFill>
                  <a:srgbClr val="C89B2B"/>
                </a:solidFill>
                <a:latin typeface="Abadi" panose="020B0604020104020204" pitchFamily="34" charset="0"/>
                <a:cs typeface="Arial"/>
              </a:rPr>
              <a:t>A VOTELESS PEOPLE IS A HOPELESS PEOPLE</a:t>
            </a:r>
            <a:endParaRPr kumimoji="0" sz="2000" b="1" i="0" u="none" strike="noStrike" kern="1200" cap="none" spc="0" normalizeH="0" baseline="0" noProof="0" dirty="0">
              <a:ln>
                <a:noFill/>
              </a:ln>
              <a:solidFill>
                <a:srgbClr val="C89B2B"/>
              </a:solidFill>
              <a:effectLst/>
              <a:uLnTx/>
              <a:uFillTx/>
              <a:latin typeface="Abadi" panose="020B0604020104020204" pitchFamily="34" charset="0"/>
              <a:cs typeface="Arial"/>
            </a:endParaRPr>
          </a:p>
        </p:txBody>
      </p:sp>
      <p:sp>
        <p:nvSpPr>
          <p:cNvPr id="26" name="Rectangle 25">
            <a:extLst>
              <a:ext uri="{FF2B5EF4-FFF2-40B4-BE49-F238E27FC236}">
                <a16:creationId xmlns:a16="http://schemas.microsoft.com/office/drawing/2014/main" id="{F641160C-20BA-42AA-6B2E-2E7C90D2251F}"/>
              </a:ext>
            </a:extLst>
          </p:cNvPr>
          <p:cNvSpPr>
            <a:spLocks noGrp="1"/>
          </p:cNvSpPr>
          <p:nvPr/>
        </p:nvSpPr>
        <p:spPr>
          <a:xfrm>
            <a:off x="4650953" y="2994922"/>
            <a:ext cx="3043895" cy="2018090"/>
          </a:xfrm>
          <a:prstGeom prst="rect">
            <a:avLst/>
          </a:prstGeom>
          <a:noFill/>
          <a:ln w="0">
            <a:noFill/>
            <a:prstDash val="solid"/>
          </a:ln>
        </p:spPr>
        <p:txBody>
          <a:bodyPr wrap="square" lIns="0" tIns="0" rIns="0" bIns="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sz="1500" b="0" i="0">
                <a:solidFill>
                  <a:srgbClr val="666666"/>
                </a:solidFill>
                <a:latin typeface="Arial"/>
                <a:ea typeface="Arial"/>
                <a:cs typeface="Arial"/>
              </a:defRPr>
            </a:pPr>
            <a:r>
              <a:rPr kumimoji="0" lang="en-US" sz="1300" b="0" i="0" u="none" strike="noStrike" kern="1200" cap="none" spc="0" normalizeH="0" baseline="0" noProof="0" dirty="0">
                <a:ln>
                  <a:noFill/>
                </a:ln>
                <a:solidFill>
                  <a:srgbClr val="666666"/>
                </a:solidFill>
                <a:effectLst/>
                <a:uLnTx/>
                <a:uFillTx/>
                <a:latin typeface="Abadi" panose="020B0604020104020204" pitchFamily="34" charset="0"/>
                <a:cs typeface="Arial"/>
              </a:rPr>
              <a:t>TZL Empower is Theta Zeta Lambda Chapter's local expression of Alpha Phi Alpha's "A Voteless People is a Hopeless People" (VPHP) national program. It advances VPHP through nonpartisan voter education, civic awareness, community forums, and engagement that encourages informed participation and empowers residents to use their voices to strengthen their communities.</a:t>
            </a:r>
            <a:endParaRPr kumimoji="0" sz="1300" b="0" i="0" u="none" strike="noStrike" kern="1200" cap="none" spc="0" normalizeH="0" baseline="0" noProof="0" dirty="0">
              <a:ln>
                <a:noFill/>
              </a:ln>
              <a:solidFill>
                <a:srgbClr val="666666"/>
              </a:solidFill>
              <a:effectLst/>
              <a:uLnTx/>
              <a:uFillTx/>
              <a:latin typeface="Abadi" panose="020B0604020104020204" pitchFamily="34" charset="0"/>
              <a:cs typeface="Arial"/>
            </a:endParaRPr>
          </a:p>
        </p:txBody>
      </p:sp>
      <p:sp>
        <p:nvSpPr>
          <p:cNvPr id="23" name="Rectangle 22">
            <a:extLst>
              <a:ext uri="{FF2B5EF4-FFF2-40B4-BE49-F238E27FC236}">
                <a16:creationId xmlns:a16="http://schemas.microsoft.com/office/drawing/2014/main" id="{A882228A-5594-91E9-8D1C-5A04E1251FC5}"/>
              </a:ext>
            </a:extLst>
          </p:cNvPr>
          <p:cNvSpPr>
            <a:spLocks noGrp="1"/>
          </p:cNvSpPr>
          <p:nvPr/>
        </p:nvSpPr>
        <p:spPr>
          <a:xfrm>
            <a:off x="8683182" y="2528544"/>
            <a:ext cx="2857500" cy="844402"/>
          </a:xfrm>
          <a:prstGeom prst="rect">
            <a:avLst/>
          </a:prstGeom>
          <a:noFill/>
          <a:ln w="0">
            <a:noFill/>
            <a:prstDash val="solid"/>
          </a:ln>
        </p:spPr>
        <p:txBody>
          <a:bodyPr wrap="square" lIns="0" tIns="0" rIns="0" bIns="0" anchor="t">
            <a:noAutofit/>
          </a:bodyPr>
          <a:lstStyle/>
          <a:p>
            <a:pPr marL="0" marR="0" lvl="0" indent="0" algn="ctr" defTabSz="914400" eaLnBrk="1" fontAlgn="auto" latinLnBrk="0" hangingPunct="1">
              <a:lnSpc>
                <a:spcPct val="100000"/>
              </a:lnSpc>
              <a:spcBef>
                <a:spcPts val="0"/>
              </a:spcBef>
              <a:spcAft>
                <a:spcPts val="0"/>
              </a:spcAft>
              <a:buClrTx/>
              <a:buSzTx/>
              <a:buFontTx/>
              <a:buNone/>
              <a:tabLst/>
              <a:defRPr sz="2100" b="1" i="0">
                <a:solidFill>
                  <a:srgbClr val="C89B2B"/>
                </a:solidFill>
                <a:latin typeface="Arial"/>
                <a:ea typeface="Arial"/>
                <a:cs typeface="Arial"/>
              </a:defRPr>
            </a:pPr>
            <a:r>
              <a:rPr lang="en-US" sz="6000" b="1" dirty="0">
                <a:solidFill>
                  <a:srgbClr val="C89B2B"/>
                </a:solidFill>
                <a:latin typeface="Abadi" panose="020B0604020104020204" pitchFamily="34" charset="0"/>
                <a:cs typeface="Arial"/>
              </a:rPr>
              <a:t>2023</a:t>
            </a:r>
            <a:endParaRPr kumimoji="0" sz="6000" b="1" i="0" u="none" strike="noStrike" kern="1200" cap="none" spc="0" normalizeH="0" baseline="0" noProof="0" dirty="0">
              <a:ln>
                <a:noFill/>
              </a:ln>
              <a:solidFill>
                <a:srgbClr val="C89B2B"/>
              </a:solidFill>
              <a:effectLst/>
              <a:uLnTx/>
              <a:uFillTx/>
              <a:latin typeface="Abadi" panose="020B0604020104020204" pitchFamily="34" charset="0"/>
              <a:cs typeface="Arial"/>
            </a:endParaRPr>
          </a:p>
        </p:txBody>
      </p:sp>
      <p:sp>
        <p:nvSpPr>
          <p:cNvPr id="27" name="Rectangle 26">
            <a:extLst>
              <a:ext uri="{FF2B5EF4-FFF2-40B4-BE49-F238E27FC236}">
                <a16:creationId xmlns:a16="http://schemas.microsoft.com/office/drawing/2014/main" id="{AEBF6886-4877-F7EB-72B5-3A330F9581AD}"/>
              </a:ext>
            </a:extLst>
          </p:cNvPr>
          <p:cNvSpPr>
            <a:spLocks noGrp="1"/>
          </p:cNvSpPr>
          <p:nvPr/>
        </p:nvSpPr>
        <p:spPr>
          <a:xfrm>
            <a:off x="8737157" y="3315259"/>
            <a:ext cx="2749550" cy="1536954"/>
          </a:xfrm>
          <a:prstGeom prst="rect">
            <a:avLst/>
          </a:prstGeom>
          <a:noFill/>
          <a:ln w="0">
            <a:noFill/>
            <a:prstDash val="solid"/>
          </a:ln>
        </p:spPr>
        <p:txBody>
          <a:bodyPr wrap="square" lIns="0" tIns="0" rIns="0" bIns="0" anchor="t">
            <a:normAutofit/>
          </a:bodyPr>
          <a:lstStyle/>
          <a:p>
            <a:pPr lvl="0" algn="ctr">
              <a:defRPr sz="1500" b="0" i="0">
                <a:solidFill>
                  <a:srgbClr val="666666"/>
                </a:solidFill>
                <a:latin typeface="Arial"/>
                <a:ea typeface="Arial"/>
                <a:cs typeface="Arial"/>
              </a:defRPr>
            </a:pPr>
            <a:r>
              <a:rPr kumimoji="0" lang="en-US" sz="1300" b="0" i="0" u="none" strike="noStrike" kern="1200" cap="none" spc="0" normalizeH="0" baseline="0" noProof="0" dirty="0">
                <a:ln>
                  <a:noFill/>
                </a:ln>
                <a:solidFill>
                  <a:srgbClr val="666666"/>
                </a:solidFill>
                <a:effectLst/>
                <a:uLnTx/>
                <a:uFillTx/>
                <a:latin typeface="Abadi" panose="020B0604020104020204" pitchFamily="34" charset="0"/>
                <a:cs typeface="Arial"/>
              </a:rPr>
              <a:t>TZL Empower was established in 2023 by Dr. Travis Martin, Leland Walker, and Don Adams</a:t>
            </a:r>
            <a:r>
              <a:rPr lang="en-US" sz="1300" dirty="0">
                <a:solidFill>
                  <a:srgbClr val="666666"/>
                </a:solidFill>
                <a:latin typeface="Abadi" panose="020B0604020104020204" pitchFamily="34" charset="0"/>
                <a:cs typeface="Arial"/>
              </a:rPr>
              <a:t>. The idea was to create a Theta Zeta Lambda Chapter initiative connected directly to the National Program: </a:t>
            </a:r>
            <a:r>
              <a:rPr kumimoji="0" lang="en-US" sz="1300" b="0" i="0" u="none" strike="noStrike" kern="1200" cap="none" spc="0" normalizeH="0" baseline="0" noProof="0" dirty="0">
                <a:ln>
                  <a:noFill/>
                </a:ln>
                <a:solidFill>
                  <a:srgbClr val="666666"/>
                </a:solidFill>
                <a:effectLst/>
                <a:uLnTx/>
                <a:uFillTx/>
                <a:latin typeface="Abadi" panose="020B0604020104020204" pitchFamily="34" charset="0"/>
                <a:cs typeface="Arial"/>
              </a:rPr>
              <a:t>A Voteless People Is A Hopeless People.</a:t>
            </a:r>
            <a:endParaRPr kumimoji="0" sz="1300" b="0" i="0" u="none" strike="noStrike" kern="1200" cap="none" spc="0" normalizeH="0" baseline="0" noProof="0" dirty="0">
              <a:ln>
                <a:noFill/>
              </a:ln>
              <a:solidFill>
                <a:srgbClr val="666666"/>
              </a:solidFill>
              <a:effectLst/>
              <a:uLnTx/>
              <a:uFillTx/>
              <a:latin typeface="Abadi" panose="020B0604020104020204" pitchFamily="34" charset="0"/>
              <a:cs typeface="Arial"/>
            </a:endParaRPr>
          </a:p>
        </p:txBody>
      </p:sp>
      <p:sp>
        <p:nvSpPr>
          <p:cNvPr id="25" name="Rectangle 24">
            <a:extLst>
              <a:ext uri="{FF2B5EF4-FFF2-40B4-BE49-F238E27FC236}">
                <a16:creationId xmlns:a16="http://schemas.microsoft.com/office/drawing/2014/main" id="{C1C01047-C243-43A2-478A-E03C08D044B0}"/>
              </a:ext>
            </a:extLst>
          </p:cNvPr>
          <p:cNvSpPr>
            <a:spLocks noGrp="1"/>
          </p:cNvSpPr>
          <p:nvPr/>
        </p:nvSpPr>
        <p:spPr>
          <a:xfrm>
            <a:off x="567882" y="3735586"/>
            <a:ext cx="3094738" cy="544080"/>
          </a:xfrm>
          <a:prstGeom prst="rect">
            <a:avLst/>
          </a:prstGeom>
          <a:noFill/>
          <a:ln w="0">
            <a:noFill/>
            <a:prstDash val="solid"/>
          </a:ln>
        </p:spPr>
        <p:txBody>
          <a:bodyPr wrap="square" lIns="0" tIns="0" rIns="0" bIns="0" anchor="t">
            <a:normAutofit fontScale="97812"/>
          </a:bodyPr>
          <a:lstStyle/>
          <a:p>
            <a:pPr algn="ctr">
              <a:defRPr sz="1500" b="0" i="0">
                <a:solidFill>
                  <a:srgbClr val="666666"/>
                </a:solidFill>
                <a:latin typeface="Arial"/>
                <a:ea typeface="Arial"/>
                <a:cs typeface="Arial"/>
              </a:defRPr>
            </a:pPr>
            <a:r>
              <a:rPr lang="en-US" sz="1300" dirty="0">
                <a:latin typeface="Abadi"/>
                <a:ea typeface="Arial"/>
                <a:cs typeface="Arial"/>
              </a:rPr>
              <a:t>Program Director: Don Adams</a:t>
            </a:r>
          </a:p>
          <a:p>
            <a:pPr algn="ctr">
              <a:defRPr sz="1500" b="0" i="0">
                <a:solidFill>
                  <a:srgbClr val="666666"/>
                </a:solidFill>
                <a:latin typeface="Arial"/>
                <a:ea typeface="Arial"/>
                <a:cs typeface="Arial"/>
              </a:defRPr>
            </a:pPr>
            <a:r>
              <a:rPr lang="en-US" sz="1300" dirty="0">
                <a:latin typeface="Abadi"/>
                <a:ea typeface="Arial"/>
                <a:cs typeface="Arial"/>
              </a:rPr>
              <a:t>Assistant Program Director: Matthew Coats</a:t>
            </a:r>
          </a:p>
        </p:txBody>
      </p:sp>
      <p:sp>
        <p:nvSpPr>
          <p:cNvPr id="29" name="Rectangle 28">
            <a:extLst>
              <a:ext uri="{FF2B5EF4-FFF2-40B4-BE49-F238E27FC236}">
                <a16:creationId xmlns:a16="http://schemas.microsoft.com/office/drawing/2014/main" id="{DF834010-DED8-522D-5C7B-0A85093ECE88}"/>
              </a:ext>
            </a:extLst>
          </p:cNvPr>
          <p:cNvSpPr>
            <a:spLocks noGrp="1"/>
          </p:cNvSpPr>
          <p:nvPr/>
        </p:nvSpPr>
        <p:spPr>
          <a:xfrm>
            <a:off x="567882" y="3257540"/>
            <a:ext cx="3094738" cy="337028"/>
          </a:xfrm>
          <a:prstGeom prst="rect">
            <a:avLst/>
          </a:prstGeom>
          <a:noFill/>
          <a:ln w="0">
            <a:noFill/>
            <a:prstDash val="solid"/>
          </a:ln>
        </p:spPr>
        <p:txBody>
          <a:bodyPr wrap="square" lIns="0" tIns="0" rIns="0" bIns="0" anchor="t">
            <a:normAutofit/>
          </a:bodyPr>
          <a:lstStyle/>
          <a:p>
            <a:pPr algn="ctr">
              <a:defRPr sz="2100" b="1" i="0">
                <a:solidFill>
                  <a:srgbClr val="C89B2B"/>
                </a:solidFill>
                <a:latin typeface="Arial"/>
                <a:ea typeface="Arial"/>
                <a:cs typeface="Arial"/>
              </a:defRPr>
            </a:pPr>
            <a:r>
              <a:rPr sz="2000" b="1" dirty="0">
                <a:solidFill>
                  <a:srgbClr val="C89B2B"/>
                </a:solidFill>
                <a:latin typeface="Abadi"/>
                <a:ea typeface="Arial"/>
                <a:cs typeface="Arial"/>
              </a:rPr>
              <a:t>PRO</a:t>
            </a:r>
            <a:r>
              <a:rPr lang="en-US" sz="2000" b="1" dirty="0">
                <a:solidFill>
                  <a:srgbClr val="C89B2B"/>
                </a:solidFill>
                <a:latin typeface="Abadi"/>
                <a:ea typeface="Arial"/>
                <a:cs typeface="Arial"/>
              </a:rPr>
              <a:t>GRAM STAFF</a:t>
            </a:r>
            <a:endParaRPr sz="2000" b="1" dirty="0">
              <a:solidFill>
                <a:srgbClr val="C89B2B"/>
              </a:solidFill>
              <a:latin typeface="Abadi"/>
              <a:ea typeface="Arial"/>
              <a:cs typeface="Arial"/>
            </a:endParaRPr>
          </a:p>
        </p:txBody>
      </p:sp>
      <p:pic>
        <p:nvPicPr>
          <p:cNvPr id="31" name="Picture 30">
            <a:extLst>
              <a:ext uri="{FF2B5EF4-FFF2-40B4-BE49-F238E27FC236}">
                <a16:creationId xmlns:a16="http://schemas.microsoft.com/office/drawing/2014/main" id="{31A010DF-656A-7B19-45D1-29A7C5074D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7925" y="63267"/>
            <a:ext cx="1245169" cy="1245169"/>
          </a:xfrm>
          <a:prstGeom prst="rect">
            <a:avLst/>
          </a:prstGeom>
        </p:spPr>
      </p:pic>
    </p:spTree>
    <p:extLst>
      <p:ext uri="{BB962C8B-B14F-4D97-AF65-F5344CB8AC3E}">
        <p14:creationId xmlns:p14="http://schemas.microsoft.com/office/powerpoint/2010/main" val="14619250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20BE173-4D4F-4C28-BECD-A81E246A1B45}"/>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200" b="1" i="0">
                <a:solidFill>
                  <a:srgbClr val="8B6514"/>
                </a:solidFill>
                <a:latin typeface="Arial"/>
                <a:ea typeface="Arial"/>
                <a:cs typeface="Arial"/>
              </a:defRPr>
            </a:pPr>
            <a:r>
              <a:rPr kumimoji="0" sz="1200" b="1" i="0" u="none" strike="noStrike" kern="1200" cap="none" spc="0" normalizeH="0" baseline="0" noProof="0">
                <a:ln>
                  <a:noFill/>
                </a:ln>
                <a:solidFill>
                  <a:srgbClr val="8B6514"/>
                </a:solidFill>
                <a:effectLst/>
                <a:uLnTx/>
                <a:uFillTx/>
                <a:latin typeface="Abadi" panose="020B0604020104020204" pitchFamily="34" charset="0"/>
                <a:ea typeface="Abadi"/>
                <a:cs typeface="Abadi"/>
              </a:rPr>
              <a:t>TZL EMPOWER | 2026 CIVIC EDUCATION SYMPOSIUM</a:t>
            </a:r>
          </a:p>
        </p:txBody>
      </p:sp>
      <p:sp>
        <p:nvSpPr>
          <p:cNvPr id="3" name="slide-8-title">
            <a:extLst>
              <a:ext uri="{FF2B5EF4-FFF2-40B4-BE49-F238E27FC236}">
                <a16:creationId xmlns:a16="http://schemas.microsoft.com/office/drawing/2014/main" id="{1CC16A8F-85FB-4A8D-A39D-69D528380B4A}"/>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3600" b="1" i="0">
                <a:solidFill>
                  <a:srgbClr val="111111"/>
                </a:solidFill>
                <a:latin typeface="Arial"/>
                <a:ea typeface="Arial"/>
                <a:cs typeface="Arial"/>
              </a:defRPr>
            </a:pPr>
            <a:r>
              <a:rPr kumimoji="0" sz="3600" b="1" i="0" u="none" strike="noStrike" kern="1200" cap="none" spc="0" normalizeH="0" baseline="0" noProof="0">
                <a:ln>
                  <a:noFill/>
                </a:ln>
                <a:solidFill>
                  <a:srgbClr val="111111"/>
                </a:solidFill>
                <a:effectLst/>
                <a:uLnTx/>
                <a:uFillTx/>
                <a:latin typeface="Abadi" panose="020B0604020104020204" pitchFamily="34" charset="0"/>
                <a:ea typeface="Abadi"/>
                <a:cs typeface="Abadi"/>
              </a:rPr>
              <a:t>Civic information becomes participation</a:t>
            </a:r>
          </a:p>
        </p:txBody>
      </p:sp>
      <p:sp>
        <p:nvSpPr>
          <p:cNvPr id="4" name="Straight Connector 3">
            <a:extLst>
              <a:ext uri="{FF2B5EF4-FFF2-40B4-BE49-F238E27FC236}">
                <a16:creationId xmlns:a16="http://schemas.microsoft.com/office/drawing/2014/main" id="{6AB6B91A-FC84-4F30-91DD-4993CB258B55}"/>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5" name="Rectangle 4">
            <a:extLst>
              <a:ext uri="{FF2B5EF4-FFF2-40B4-BE49-F238E27FC236}">
                <a16:creationId xmlns:a16="http://schemas.microsoft.com/office/drawing/2014/main" id="{F22943B8-BC31-4686-AE2C-19AA970AE5F9}"/>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fontScale="93011" lnSpcReduction="10000"/>
          </a:bodyPr>
          <a:lstStyle/>
          <a:p>
            <a:pPr marL="0" marR="0" lvl="0" indent="0" algn="l" defTabSz="914400" eaLnBrk="1" fontAlgn="auto" latinLnBrk="0" hangingPunct="1">
              <a:lnSpc>
                <a:spcPct val="100000"/>
              </a:lnSpc>
              <a:spcBef>
                <a:spcPts val="0"/>
              </a:spcBef>
              <a:spcAft>
                <a:spcPts val="0"/>
              </a:spcAft>
              <a:buClrTx/>
              <a:buSzTx/>
              <a:buFontTx/>
              <a:buNone/>
              <a:tabLst/>
              <a:defRPr sz="1650" b="0" i="0">
                <a:solidFill>
                  <a:srgbClr val="666666"/>
                </a:solidFill>
                <a:latin typeface="Arial"/>
                <a:ea typeface="Arial"/>
                <a:cs typeface="Arial"/>
              </a:defRPr>
            </a:pPr>
            <a:r>
              <a:rPr kumimoji="0" sz="1650" b="0"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A free, nonpartisan forum connects residents with public leaders, trustworthy information, respectful dialogue, and opportunities to engage.</a:t>
            </a:r>
          </a:p>
        </p:txBody>
      </p:sp>
      <p:sp>
        <p:nvSpPr>
          <p:cNvPr id="6" name="Straight Connector 5">
            <a:extLst>
              <a:ext uri="{FF2B5EF4-FFF2-40B4-BE49-F238E27FC236}">
                <a16:creationId xmlns:a16="http://schemas.microsoft.com/office/drawing/2014/main" id="{AF2AD35B-69FF-4360-A1E8-A4FB939465FA}"/>
              </a:ext>
            </a:extLst>
          </p:cNvPr>
          <p:cNvSpPr>
            <a:spLocks noGrp="1"/>
          </p:cNvSpPr>
          <p:nvPr/>
        </p:nvSpPr>
        <p:spPr>
          <a:xfrm>
            <a:off x="6096000" y="2038350"/>
            <a:ext cx="9525" cy="9525"/>
          </a:xfrm>
          <a:prstGeom prst="line">
            <a:avLst/>
          </a:prstGeom>
          <a:noFill/>
          <a:ln w="19050">
            <a:solidFill>
              <a:srgbClr val="D8D3C7"/>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7" name="Rectangle 6">
            <a:extLst>
              <a:ext uri="{FF2B5EF4-FFF2-40B4-BE49-F238E27FC236}">
                <a16:creationId xmlns:a16="http://schemas.microsoft.com/office/drawing/2014/main" id="{FDA0C993-4740-412D-BDEA-45E1C3E542F6}"/>
              </a:ext>
            </a:extLst>
          </p:cNvPr>
          <p:cNvSpPr>
            <a:spLocks noGrp="1"/>
          </p:cNvSpPr>
          <p:nvPr/>
        </p:nvSpPr>
        <p:spPr>
          <a:xfrm>
            <a:off x="1152525" y="2352675"/>
            <a:ext cx="2095500" cy="552450"/>
          </a:xfrm>
          <a:prstGeom prst="rect">
            <a:avLst/>
          </a:prstGeom>
          <a:noFill/>
          <a:ln w="0">
            <a:noFill/>
            <a:prstDash val="solid"/>
          </a:ln>
        </p:spPr>
        <p:txBody>
          <a:bodyPr wrap="square" lIns="0" tIns="0" rIns="0" bIns="0" anchor="t">
            <a:normAutofit fontScale="96667"/>
          </a:bodyPr>
          <a:lstStyle/>
          <a:p>
            <a:pPr marL="0" marR="0" lvl="0" indent="0" algn="l" defTabSz="914400" eaLnBrk="1" fontAlgn="auto" latinLnBrk="0" hangingPunct="1">
              <a:lnSpc>
                <a:spcPct val="100000"/>
              </a:lnSpc>
              <a:spcBef>
                <a:spcPts val="0"/>
              </a:spcBef>
              <a:spcAft>
                <a:spcPts val="0"/>
              </a:spcAft>
              <a:buClrTx/>
              <a:buSzTx/>
              <a:buFontTx/>
              <a:buNone/>
              <a:tabLst/>
              <a:defRPr sz="3750" b="1" i="0">
                <a:solidFill>
                  <a:srgbClr val="8B6514"/>
                </a:solidFill>
                <a:latin typeface="Arial"/>
                <a:ea typeface="Arial"/>
                <a:cs typeface="Arial"/>
              </a:defRPr>
            </a:pPr>
            <a:r>
              <a:rPr kumimoji="0" sz="3750" b="1" i="0" u="none" strike="noStrike" kern="1200" cap="none" spc="0" normalizeH="0" baseline="0" noProof="0" dirty="0">
                <a:ln>
                  <a:noFill/>
                </a:ln>
                <a:solidFill>
                  <a:srgbClr val="8B6514"/>
                </a:solidFill>
                <a:effectLst/>
                <a:uLnTx/>
                <a:uFillTx/>
                <a:latin typeface="Abadi" panose="020B0604020104020204" pitchFamily="34" charset="0"/>
                <a:ea typeface="Abadi"/>
                <a:cs typeface="Abadi"/>
              </a:rPr>
              <a:t>SEP 10</a:t>
            </a:r>
          </a:p>
        </p:txBody>
      </p:sp>
      <p:sp>
        <p:nvSpPr>
          <p:cNvPr id="8" name="Rectangle 7">
            <a:extLst>
              <a:ext uri="{FF2B5EF4-FFF2-40B4-BE49-F238E27FC236}">
                <a16:creationId xmlns:a16="http://schemas.microsoft.com/office/drawing/2014/main" id="{01C1E285-1D8C-4E5C-A967-D6140AE7905D}"/>
              </a:ext>
            </a:extLst>
          </p:cNvPr>
          <p:cNvSpPr>
            <a:spLocks noGrp="1"/>
          </p:cNvSpPr>
          <p:nvPr/>
        </p:nvSpPr>
        <p:spPr>
          <a:xfrm>
            <a:off x="1152525" y="2981325"/>
            <a:ext cx="4476750" cy="34290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950" b="1" i="0">
                <a:solidFill>
                  <a:srgbClr val="111111"/>
                </a:solidFill>
                <a:latin typeface="Arial"/>
                <a:ea typeface="Arial"/>
                <a:cs typeface="Arial"/>
              </a:defRPr>
            </a:pPr>
            <a:r>
              <a:rPr kumimoji="0" sz="1950" b="1" i="0" u="none" strike="noStrike" kern="1200" cap="none" spc="0" normalizeH="0" baseline="0" noProof="0">
                <a:ln>
                  <a:noFill/>
                </a:ln>
                <a:solidFill>
                  <a:srgbClr val="111111"/>
                </a:solidFill>
                <a:effectLst/>
                <a:uLnTx/>
                <a:uFillTx/>
                <a:latin typeface="Abadi" panose="020B0604020104020204" pitchFamily="34" charset="0"/>
                <a:ea typeface="Abadi"/>
                <a:cs typeface="Abadi"/>
              </a:rPr>
              <a:t>THURSDAY | 6:00-8:00 PM</a:t>
            </a:r>
          </a:p>
        </p:txBody>
      </p:sp>
      <p:sp>
        <p:nvSpPr>
          <p:cNvPr id="9" name="Rectangle 8">
            <a:extLst>
              <a:ext uri="{FF2B5EF4-FFF2-40B4-BE49-F238E27FC236}">
                <a16:creationId xmlns:a16="http://schemas.microsoft.com/office/drawing/2014/main" id="{706791A0-9F71-4BA1-89AA-B4C6A179B36F}"/>
              </a:ext>
            </a:extLst>
          </p:cNvPr>
          <p:cNvSpPr>
            <a:spLocks noGrp="1"/>
          </p:cNvSpPr>
          <p:nvPr/>
        </p:nvSpPr>
        <p:spPr>
          <a:xfrm>
            <a:off x="1152525" y="3629025"/>
            <a:ext cx="3048000" cy="590550"/>
          </a:xfrm>
          <a:prstGeom prst="rect">
            <a:avLst/>
          </a:prstGeom>
          <a:noFill/>
          <a:ln w="0">
            <a:noFill/>
            <a:prstDash val="solid"/>
          </a:ln>
        </p:spPr>
        <p:txBody>
          <a:bodyPr wrap="square" lIns="0" tIns="0" rIns="0" bIns="0" anchor="t">
            <a:normAutofit fontScale="86328"/>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3600" b="1" i="0" u="none" strike="noStrike" kern="1200" cap="none" spc="0" normalizeH="0" baseline="0" noProof="0">
                <a:ln>
                  <a:noFill/>
                </a:ln>
                <a:solidFill>
                  <a:srgbClr val="8B6514"/>
                </a:solidFill>
                <a:effectLst/>
                <a:uLnTx/>
                <a:uFillTx/>
                <a:latin typeface="Abadi" panose="020B0604020104020204" pitchFamily="34" charset="0"/>
                <a:ea typeface="Abadi"/>
                <a:cs typeface="Abadi"/>
              </a:rPr>
              <a:t>WCC ROOM 140</a:t>
            </a:r>
          </a:p>
        </p:txBody>
      </p:sp>
      <p:sp>
        <p:nvSpPr>
          <p:cNvPr id="10" name="Rectangle 9">
            <a:extLst>
              <a:ext uri="{FF2B5EF4-FFF2-40B4-BE49-F238E27FC236}">
                <a16:creationId xmlns:a16="http://schemas.microsoft.com/office/drawing/2014/main" id="{B879A87E-3637-4AC3-8E66-BAFC18B7B0A4}"/>
              </a:ext>
            </a:extLst>
          </p:cNvPr>
          <p:cNvSpPr>
            <a:spLocks noGrp="1"/>
          </p:cNvSpPr>
          <p:nvPr/>
        </p:nvSpPr>
        <p:spPr>
          <a:xfrm>
            <a:off x="1152525" y="4429125"/>
            <a:ext cx="3802247" cy="5143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650" b="1" i="0">
                <a:solidFill>
                  <a:srgbClr val="111111"/>
                </a:solidFill>
                <a:latin typeface="Arial"/>
                <a:ea typeface="Arial"/>
                <a:cs typeface="Arial"/>
              </a:defRPr>
            </a:pPr>
            <a:r>
              <a:rPr kumimoji="0" sz="1650" b="1" i="0" u="none" strike="noStrike" kern="1200" cap="none" spc="0" normalizeH="0" baseline="0" noProof="0">
                <a:ln>
                  <a:noFill/>
                </a:ln>
                <a:solidFill>
                  <a:srgbClr val="111111"/>
                </a:solidFill>
                <a:effectLst/>
                <a:uLnTx/>
                <a:uFillTx/>
                <a:latin typeface="Abadi" panose="020B0604020104020204" pitchFamily="34" charset="0"/>
                <a:ea typeface="Abadi"/>
                <a:cs typeface="Abadi"/>
              </a:rPr>
              <a:t>Liberal Arts Building, College Theater</a:t>
            </a:r>
          </a:p>
          <a:p>
            <a:pPr marL="0" marR="0" lvl="0" indent="0" algn="l" defTabSz="914400" eaLnBrk="1" fontAlgn="auto" latinLnBrk="0" hangingPunct="1">
              <a:lnSpc>
                <a:spcPct val="100000"/>
              </a:lnSpc>
              <a:spcBef>
                <a:spcPts val="0"/>
              </a:spcBef>
              <a:spcAft>
                <a:spcPts val="0"/>
              </a:spcAft>
              <a:buClrTx/>
              <a:buSzTx/>
              <a:buFontTx/>
              <a:buNone/>
              <a:tabLst/>
              <a:defRPr sz="1650" b="1" i="0">
                <a:solidFill>
                  <a:srgbClr val="111111"/>
                </a:solidFill>
                <a:latin typeface="Arial"/>
                <a:ea typeface="Arial"/>
                <a:cs typeface="Arial"/>
              </a:defRPr>
            </a:pPr>
            <a:r>
              <a:rPr kumimoji="0" sz="1650" b="1" i="0" u="none" strike="noStrike" kern="1200" cap="none" spc="0" normalizeH="0" baseline="0" noProof="0">
                <a:ln>
                  <a:noFill/>
                </a:ln>
                <a:solidFill>
                  <a:srgbClr val="111111"/>
                </a:solidFill>
                <a:effectLst/>
                <a:uLnTx/>
                <a:uFillTx/>
                <a:latin typeface="Abadi" panose="020B0604020104020204" pitchFamily="34" charset="0"/>
                <a:ea typeface="Abadi"/>
                <a:cs typeface="Abadi"/>
              </a:rPr>
              <a:t>4800 E. Huron River Drive, Ann Arbor</a:t>
            </a:r>
          </a:p>
        </p:txBody>
      </p:sp>
      <p:sp>
        <p:nvSpPr>
          <p:cNvPr id="11" name="Rectangle 10">
            <a:extLst>
              <a:ext uri="{FF2B5EF4-FFF2-40B4-BE49-F238E27FC236}">
                <a16:creationId xmlns:a16="http://schemas.microsoft.com/office/drawing/2014/main" id="{F9B58CFC-65B7-4BA4-A31F-842162C65440}"/>
              </a:ext>
            </a:extLst>
          </p:cNvPr>
          <p:cNvSpPr>
            <a:spLocks noGrp="1"/>
          </p:cNvSpPr>
          <p:nvPr/>
        </p:nvSpPr>
        <p:spPr>
          <a:xfrm>
            <a:off x="5730729" y="1872973"/>
            <a:ext cx="5508771" cy="3958990"/>
          </a:xfrm>
          <a:prstGeom prst="rect">
            <a:avLst/>
          </a:prstGeom>
          <a:noFill/>
          <a:ln w="0">
            <a:noFill/>
            <a:prstDash val="solid"/>
          </a:ln>
        </p:spPr>
        <p:txBody>
          <a:bodyPr wrap="square" lIns="0" tIns="0" rIns="0" bIns="0" anchor="t">
            <a:normAutofit fontScale="77500" lnSpcReduction="20000"/>
          </a:bodyPr>
          <a:lstStyle/>
          <a:p>
            <a:pPr lvl="0"/>
            <a:r>
              <a:rPr lang="en-US" b="1" dirty="0">
                <a:latin typeface="Abadi" panose="020B0604020104020204" pitchFamily="34" charset="0"/>
              </a:rPr>
              <a:t>Theme:</a:t>
            </a:r>
            <a:r>
              <a:rPr lang="en-US" dirty="0">
                <a:latin typeface="Abadi" panose="020B0604020104020204" pitchFamily="34" charset="0"/>
              </a:rPr>
              <a:t> </a:t>
            </a:r>
            <a:r>
              <a:rPr lang="en-US" i="1" dirty="0">
                <a:latin typeface="Abadi" panose="020B0604020104020204" pitchFamily="34" charset="0"/>
              </a:rPr>
              <a:t>Understanding the Issues. Understanding the Ballot. Understanding Your Voice.</a:t>
            </a:r>
            <a:r>
              <a:rPr lang="en-US" dirty="0">
                <a:latin typeface="Abadi" panose="020B0604020104020204" pitchFamily="34" charset="0"/>
              </a:rPr>
              <a:t> </a:t>
            </a:r>
          </a:p>
          <a:p>
            <a:pPr lvl="0"/>
            <a:endParaRPr lang="en-US" dirty="0">
              <a:latin typeface="Abadi" panose="020B0604020104020204" pitchFamily="34" charset="0"/>
            </a:endParaRPr>
          </a:p>
          <a:p>
            <a:pPr lvl="0"/>
            <a:r>
              <a:rPr lang="en-US" b="1" dirty="0">
                <a:latin typeface="Abadi" panose="020B0604020104020204" pitchFamily="34" charset="0"/>
              </a:rPr>
              <a:t>Purpose:</a:t>
            </a:r>
            <a:r>
              <a:rPr lang="en-US" dirty="0">
                <a:latin typeface="Abadi" panose="020B0604020104020204" pitchFamily="34" charset="0"/>
              </a:rPr>
              <a:t> Provide </a:t>
            </a:r>
            <a:r>
              <a:rPr lang="en-US" b="1" dirty="0">
                <a:latin typeface="Abadi" panose="020B0604020104020204" pitchFamily="34" charset="0"/>
              </a:rPr>
              <a:t>non-partisan civic education</a:t>
            </a:r>
            <a:r>
              <a:rPr lang="en-US" dirty="0">
                <a:latin typeface="Abadi" panose="020B0604020104020204" pitchFamily="34" charset="0"/>
              </a:rPr>
              <a:t> rather than endorse candidates or political parties. </a:t>
            </a:r>
          </a:p>
          <a:p>
            <a:pPr lvl="0"/>
            <a:endParaRPr lang="en-US" b="1" dirty="0">
              <a:latin typeface="Abadi" panose="020B0604020104020204" pitchFamily="34" charset="0"/>
            </a:endParaRPr>
          </a:p>
          <a:p>
            <a:pPr lvl="0"/>
            <a:r>
              <a:rPr lang="en-US" b="1" dirty="0">
                <a:latin typeface="Abadi" panose="020B0604020104020204" pitchFamily="34" charset="0"/>
              </a:rPr>
              <a:t>Help residents understand: </a:t>
            </a:r>
          </a:p>
          <a:p>
            <a:pPr marL="742950" lvl="1" indent="-285750">
              <a:buFont typeface="Arial" panose="020B0604020202020204" pitchFamily="34" charset="0"/>
              <a:buChar char="•"/>
            </a:pPr>
            <a:r>
              <a:rPr lang="en-US" dirty="0">
                <a:latin typeface="Abadi" panose="020B0604020104020204" pitchFamily="34" charset="0"/>
              </a:rPr>
              <a:t>How local and state government affect everyday life </a:t>
            </a:r>
          </a:p>
          <a:p>
            <a:pPr marL="742950" lvl="1" indent="-285750">
              <a:buFont typeface="Arial" panose="020B0604020202020204" pitchFamily="34" charset="0"/>
              <a:buChar char="•"/>
            </a:pPr>
            <a:r>
              <a:rPr lang="en-US" dirty="0">
                <a:latin typeface="Abadi" panose="020B0604020104020204" pitchFamily="34" charset="0"/>
              </a:rPr>
              <a:t>Major community issues </a:t>
            </a:r>
          </a:p>
          <a:p>
            <a:pPr marL="742950" lvl="1" indent="-285750">
              <a:buFont typeface="Arial" panose="020B0604020202020204" pitchFamily="34" charset="0"/>
              <a:buChar char="•"/>
            </a:pPr>
            <a:r>
              <a:rPr lang="en-US" dirty="0">
                <a:latin typeface="Abadi" panose="020B0604020104020204" pitchFamily="34" charset="0"/>
              </a:rPr>
              <a:t>Offices appearing on the ballot </a:t>
            </a:r>
          </a:p>
          <a:p>
            <a:pPr marL="742950" lvl="1" indent="-285750">
              <a:buFont typeface="Arial" panose="020B0604020202020204" pitchFamily="34" charset="0"/>
              <a:buChar char="•"/>
            </a:pPr>
            <a:r>
              <a:rPr lang="en-US" dirty="0">
                <a:latin typeface="Abadi" panose="020B0604020104020204" pitchFamily="34" charset="0"/>
              </a:rPr>
              <a:t>How elected officials make decisions </a:t>
            </a:r>
          </a:p>
          <a:p>
            <a:pPr marL="742950" lvl="1" indent="-285750">
              <a:buFont typeface="Arial" panose="020B0604020202020204" pitchFamily="34" charset="0"/>
              <a:buChar char="•"/>
            </a:pPr>
            <a:r>
              <a:rPr lang="en-US" dirty="0">
                <a:latin typeface="Abadi" panose="020B0604020104020204" pitchFamily="34" charset="0"/>
              </a:rPr>
              <a:t>Ways residents can become more civically involved </a:t>
            </a:r>
          </a:p>
          <a:p>
            <a:pPr lvl="1"/>
            <a:endParaRPr lang="en-US" dirty="0">
              <a:latin typeface="Abadi" panose="020B0604020104020204" pitchFamily="34" charset="0"/>
            </a:endParaRPr>
          </a:p>
          <a:p>
            <a:pPr lvl="0"/>
            <a:r>
              <a:rPr lang="en-US" b="1" dirty="0">
                <a:latin typeface="Abadi" panose="020B0604020104020204" pitchFamily="34" charset="0"/>
              </a:rPr>
              <a:t>Major discussion areas:</a:t>
            </a:r>
            <a:r>
              <a:rPr lang="en-US" dirty="0">
                <a:latin typeface="Abadi" panose="020B0604020104020204" pitchFamily="34" charset="0"/>
              </a:rPr>
              <a:t> </a:t>
            </a:r>
          </a:p>
          <a:p>
            <a:pPr marL="742950" lvl="1" indent="-285750">
              <a:buFont typeface="Arial" panose="020B0604020202020204" pitchFamily="34" charset="0"/>
              <a:buChar char="•"/>
            </a:pPr>
            <a:r>
              <a:rPr lang="en-US" dirty="0">
                <a:latin typeface="Abadi" panose="020B0604020104020204" pitchFamily="34" charset="0"/>
              </a:rPr>
              <a:t>State of Ann Arbor and Ypsilanti communities </a:t>
            </a:r>
          </a:p>
          <a:p>
            <a:pPr marL="742950" lvl="1" indent="-285750">
              <a:buFont typeface="Arial" panose="020B0604020202020204" pitchFamily="34" charset="0"/>
              <a:buChar char="•"/>
            </a:pPr>
            <a:r>
              <a:rPr lang="en-US" dirty="0">
                <a:latin typeface="Abadi" panose="020B0604020104020204" pitchFamily="34" charset="0"/>
              </a:rPr>
              <a:t>Housing, affordability, homeownership, and economic equity </a:t>
            </a:r>
          </a:p>
          <a:p>
            <a:pPr marL="742950" lvl="1" indent="-285750">
              <a:buFont typeface="Arial" panose="020B0604020202020204" pitchFamily="34" charset="0"/>
              <a:buChar char="•"/>
            </a:pPr>
            <a:r>
              <a:rPr lang="en-US" dirty="0">
                <a:latin typeface="Abadi" panose="020B0604020104020204" pitchFamily="34" charset="0"/>
              </a:rPr>
              <a:t>Public safety, mental health, youth violence prevention, and community wellness </a:t>
            </a:r>
          </a:p>
          <a:p>
            <a:pPr marL="742950" lvl="1" indent="-285750">
              <a:buFont typeface="Arial" panose="020B0604020202020204" pitchFamily="34" charset="0"/>
              <a:buChar char="•"/>
            </a:pPr>
            <a:r>
              <a:rPr lang="en-US" dirty="0">
                <a:latin typeface="Abadi" panose="020B0604020104020204" pitchFamily="34" charset="0"/>
              </a:rPr>
              <a:t>Education, career and technical education, workforce readiness, and college affordability </a:t>
            </a:r>
          </a:p>
          <a:p>
            <a:pPr marL="742950" lvl="1" indent="-285750">
              <a:buFont typeface="Arial" panose="020B0604020202020204" pitchFamily="34" charset="0"/>
              <a:buChar char="•"/>
            </a:pPr>
            <a:r>
              <a:rPr lang="en-US" dirty="0">
                <a:latin typeface="Abadi" panose="020B0604020104020204" pitchFamily="34" charset="0"/>
              </a:rPr>
              <a:t>State legislative issues and funding </a:t>
            </a:r>
          </a:p>
          <a:p>
            <a:pPr marL="742950" lvl="1" indent="-285750">
              <a:buFont typeface="Arial" panose="020B0604020202020204" pitchFamily="34" charset="0"/>
              <a:buChar char="•"/>
            </a:pPr>
            <a:r>
              <a:rPr lang="en-US" dirty="0">
                <a:latin typeface="Abadi" panose="020B0604020104020204" pitchFamily="34" charset="0"/>
              </a:rPr>
              <a:t>Understanding elected offices, ballot proposals, and millages </a:t>
            </a:r>
          </a:p>
        </p:txBody>
      </p:sp>
      <p:sp>
        <p:nvSpPr>
          <p:cNvPr id="17" name="Rectangle 16">
            <a:extLst>
              <a:ext uri="{FF2B5EF4-FFF2-40B4-BE49-F238E27FC236}">
                <a16:creationId xmlns:a16="http://schemas.microsoft.com/office/drawing/2014/main" id="{BF5307AE-7915-43EB-BB29-286FFBD70C4A}"/>
              </a:ext>
            </a:extLst>
          </p:cNvPr>
          <p:cNvSpPr>
            <a:spLocks noGrp="1"/>
          </p:cNvSpPr>
          <p:nvPr/>
        </p:nvSpPr>
        <p:spPr>
          <a:xfrm>
            <a:off x="609600" y="5791200"/>
            <a:ext cx="10972800" cy="457200"/>
          </a:xfrm>
          <a:prstGeom prst="rect">
            <a:avLst/>
          </a:prstGeom>
          <a:solidFill>
            <a:srgbClr val="111111"/>
          </a:solidFill>
          <a:ln w="0">
            <a:solidFill>
              <a:srgbClr val="111111"/>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18" name="Rectangle 17">
            <a:extLst>
              <a:ext uri="{FF2B5EF4-FFF2-40B4-BE49-F238E27FC236}">
                <a16:creationId xmlns:a16="http://schemas.microsoft.com/office/drawing/2014/main" id="{4BB8FAFC-9D25-4001-941C-D616C2B3346E}"/>
              </a:ext>
            </a:extLst>
          </p:cNvPr>
          <p:cNvSpPr>
            <a:spLocks noGrp="1"/>
          </p:cNvSpPr>
          <p:nvPr/>
        </p:nvSpPr>
        <p:spPr>
          <a:xfrm>
            <a:off x="819150" y="5886450"/>
            <a:ext cx="10534650" cy="285750"/>
          </a:xfrm>
          <a:prstGeom prst="rect">
            <a:avLst/>
          </a:prstGeom>
          <a:noFill/>
          <a:ln w="0">
            <a:noFill/>
            <a:prstDash val="solid"/>
          </a:ln>
        </p:spPr>
        <p:txBody>
          <a:bodyPr wrap="square" lIns="0" tIns="0" rIns="0" bIns="0" anchor="t">
            <a:normAutofit fontScale="98588"/>
          </a:bodyPr>
          <a:lstStyle/>
          <a:p>
            <a:pPr marL="0" marR="0" lvl="0" indent="0" algn="ctr" defTabSz="914400" eaLnBrk="1" fontAlgn="auto" latinLnBrk="0" hangingPunct="1">
              <a:lnSpc>
                <a:spcPct val="100000"/>
              </a:lnSpc>
              <a:spcBef>
                <a:spcPts val="0"/>
              </a:spcBef>
              <a:spcAft>
                <a:spcPts val="0"/>
              </a:spcAft>
              <a:buClrTx/>
              <a:buSzTx/>
              <a:buFontTx/>
              <a:buNone/>
              <a:tabLst/>
              <a:defRPr sz="1575" b="1" i="0">
                <a:solidFill>
                  <a:srgbClr val="C89B2B"/>
                </a:solidFill>
                <a:latin typeface="Arial"/>
                <a:ea typeface="Arial"/>
                <a:cs typeface="Arial"/>
              </a:defRPr>
            </a:pPr>
            <a:r>
              <a:rPr kumimoji="0" sz="1575" b="1" i="0" u="none" strike="noStrike" kern="1200" cap="none" spc="0" normalizeH="0" baseline="0" noProof="0">
                <a:ln>
                  <a:noFill/>
                </a:ln>
                <a:solidFill>
                  <a:srgbClr val="C89B2B"/>
                </a:solidFill>
                <a:effectLst/>
                <a:uLnTx/>
                <a:uFillTx/>
                <a:latin typeface="Abadi" panose="020B0604020104020204" pitchFamily="34" charset="0"/>
                <a:ea typeface="Abadi"/>
                <a:cs typeface="Abadi"/>
              </a:rPr>
              <a:t>FREE  |  NONPARTISAN  |  ACCURATE INFORMATION  |  RESPECTFUL QUESTIONS  |  DOCUMENTED RESULTS</a:t>
            </a:r>
          </a:p>
        </p:txBody>
      </p:sp>
      <p:sp>
        <p:nvSpPr>
          <p:cNvPr id="19" name="Rectangle 18">
            <a:extLst>
              <a:ext uri="{FF2B5EF4-FFF2-40B4-BE49-F238E27FC236}">
                <a16:creationId xmlns:a16="http://schemas.microsoft.com/office/drawing/2014/main" id="{E4A889FD-233A-4330-8663-12779A1CEAA6}"/>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050" b="1" i="0">
                <a:solidFill>
                  <a:srgbClr val="7B756B"/>
                </a:solidFill>
                <a:latin typeface="Arial"/>
                <a:ea typeface="Arial"/>
                <a:cs typeface="Arial"/>
              </a:defRPr>
            </a:pPr>
            <a:r>
              <a:rPr kumimoji="0" sz="1050" b="1" i="0" u="none" strike="noStrike" kern="1200" cap="none" spc="0" normalizeH="0" baseline="0" noProof="0">
                <a:ln>
                  <a:noFill/>
                </a:ln>
                <a:solidFill>
                  <a:srgbClr val="7B756B"/>
                </a:solidFill>
                <a:effectLst/>
                <a:uLnTx/>
                <a:uFillTx/>
                <a:latin typeface="Abadi" panose="020B0604020104020204" pitchFamily="34" charset="0"/>
                <a:ea typeface="Abadi"/>
                <a:cs typeface="Abadi"/>
              </a:rPr>
              <a:t>TZL COMMUNITY &amp; EDUCATION INITIATIVE  |  2026-2027</a:t>
            </a:r>
          </a:p>
        </p:txBody>
      </p:sp>
      <p:sp>
        <p:nvSpPr>
          <p:cNvPr id="20" name="Rectangle 19">
            <a:extLst>
              <a:ext uri="{FF2B5EF4-FFF2-40B4-BE49-F238E27FC236}">
                <a16:creationId xmlns:a16="http://schemas.microsoft.com/office/drawing/2014/main" id="{89DF6B8B-70A0-48AD-8E65-81D0A60D57C2}"/>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marL="0" marR="0" lvl="0" indent="0" algn="r" defTabSz="914400" eaLnBrk="1" fontAlgn="auto" latinLnBrk="0" hangingPunct="1">
              <a:lnSpc>
                <a:spcPct val="100000"/>
              </a:lnSpc>
              <a:spcBef>
                <a:spcPts val="0"/>
              </a:spcBef>
              <a:spcAft>
                <a:spcPts val="0"/>
              </a:spcAft>
              <a:buClrTx/>
              <a:buSzTx/>
              <a:buFontTx/>
              <a:buNone/>
              <a:tabLst/>
              <a:defRPr sz="630" b="1" i="0">
                <a:solidFill>
                  <a:srgbClr val="666666"/>
                </a:solidFill>
                <a:latin typeface="Arial"/>
                <a:ea typeface="Arial"/>
                <a:cs typeface="Arial"/>
              </a:defRPr>
            </a:pPr>
            <a:r>
              <a:rPr kumimoji="0" sz="630" b="1" i="0" u="none" strike="noStrike" kern="1200" cap="none" spc="0" normalizeH="0" baseline="0" noProof="0">
                <a:ln>
                  <a:noFill/>
                </a:ln>
                <a:solidFill>
                  <a:srgbClr val="666666"/>
                </a:solidFill>
                <a:effectLst/>
                <a:uLnTx/>
                <a:uFillTx/>
                <a:latin typeface="Abadi" panose="020B0604020104020204" pitchFamily="34" charset="0"/>
                <a:cs typeface="Arial"/>
              </a:rPr>
              <a:t>37</a:t>
            </a:r>
          </a:p>
        </p:txBody>
      </p:sp>
      <p:pic>
        <p:nvPicPr>
          <p:cNvPr id="22" name="Picture 21">
            <a:extLst>
              <a:ext uri="{FF2B5EF4-FFF2-40B4-BE49-F238E27FC236}">
                <a16:creationId xmlns:a16="http://schemas.microsoft.com/office/drawing/2014/main" id="{4B0F8D05-32A5-3F1E-D6C3-EEA9BA944C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7925" y="63267"/>
            <a:ext cx="1245169" cy="1245169"/>
          </a:xfrm>
          <a:prstGeom prst="rect">
            <a:avLst/>
          </a:prstGeom>
        </p:spPr>
      </p:pic>
    </p:spTree>
    <p:extLst>
      <p:ext uri="{BB962C8B-B14F-4D97-AF65-F5344CB8AC3E}">
        <p14:creationId xmlns:p14="http://schemas.microsoft.com/office/powerpoint/2010/main" val="748228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DF92EED-103F-4FA2-ADA1-0666523EF0C3}"/>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200" b="1" i="0">
                <a:solidFill>
                  <a:srgbClr val="8B6514"/>
                </a:solidFill>
                <a:latin typeface="Arial"/>
                <a:ea typeface="Arial"/>
                <a:cs typeface="Arial"/>
              </a:defRPr>
            </a:pPr>
            <a:r>
              <a:rPr kumimoji="0" sz="1200" b="1" i="0" u="none" strike="noStrike" kern="1200" cap="none" spc="0" normalizeH="0" baseline="0" noProof="0">
                <a:ln>
                  <a:noFill/>
                </a:ln>
                <a:solidFill>
                  <a:srgbClr val="8B6514"/>
                </a:solidFill>
                <a:effectLst/>
                <a:uLnTx/>
                <a:uFillTx/>
                <a:latin typeface="Abadi" panose="020B0604020104020204" pitchFamily="34" charset="0"/>
                <a:ea typeface="Abadi"/>
                <a:cs typeface="Abadi"/>
              </a:rPr>
              <a:t>ELMP + TZL EMPOWER</a:t>
            </a:r>
          </a:p>
        </p:txBody>
      </p:sp>
      <p:sp>
        <p:nvSpPr>
          <p:cNvPr id="3" name="slide-9-title">
            <a:extLst>
              <a:ext uri="{FF2B5EF4-FFF2-40B4-BE49-F238E27FC236}">
                <a16:creationId xmlns:a16="http://schemas.microsoft.com/office/drawing/2014/main" id="{C81CDEB9-EAAF-4024-A8B6-7C5940525CC8}"/>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3600" b="1" i="0">
                <a:solidFill>
                  <a:srgbClr val="111111"/>
                </a:solidFill>
                <a:latin typeface="Arial"/>
                <a:ea typeface="Arial"/>
                <a:cs typeface="Arial"/>
              </a:defRPr>
            </a:pPr>
            <a:r>
              <a:rPr kumimoji="0" sz="3600" b="1" i="0" u="none" strike="noStrike" kern="1200" cap="none" spc="0" normalizeH="0" baseline="0" noProof="0">
                <a:ln>
                  <a:noFill/>
                </a:ln>
                <a:solidFill>
                  <a:srgbClr val="111111"/>
                </a:solidFill>
                <a:effectLst/>
                <a:uLnTx/>
                <a:uFillTx/>
                <a:latin typeface="Abadi" panose="020B0604020104020204" pitchFamily="34" charset="0"/>
                <a:ea typeface="Abadi"/>
                <a:cs typeface="Abadi"/>
              </a:rPr>
              <a:t>April turns civic learning into youth leadership</a:t>
            </a:r>
          </a:p>
        </p:txBody>
      </p:sp>
      <p:sp>
        <p:nvSpPr>
          <p:cNvPr id="4" name="Straight Connector 3">
            <a:extLst>
              <a:ext uri="{FF2B5EF4-FFF2-40B4-BE49-F238E27FC236}">
                <a16:creationId xmlns:a16="http://schemas.microsoft.com/office/drawing/2014/main" id="{852F7CDD-FBCE-406D-8992-5FD4AE3B1172}"/>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5" name="Rectangle 4">
            <a:extLst>
              <a:ext uri="{FF2B5EF4-FFF2-40B4-BE49-F238E27FC236}">
                <a16:creationId xmlns:a16="http://schemas.microsoft.com/office/drawing/2014/main" id="{392BCEA5-E748-4FFF-8A0B-8B2F9FB789E1}"/>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fontScale="90833" lnSpcReduction="10000"/>
          </a:bodyPr>
          <a:lstStyle/>
          <a:p>
            <a:pPr marL="0" marR="0" lvl="0" indent="0" algn="l" defTabSz="914400" eaLnBrk="1" fontAlgn="auto" latinLnBrk="0" hangingPunct="1">
              <a:lnSpc>
                <a:spcPct val="100000"/>
              </a:lnSpc>
              <a:spcBef>
                <a:spcPts val="0"/>
              </a:spcBef>
              <a:spcAft>
                <a:spcPts val="0"/>
              </a:spcAft>
              <a:buClrTx/>
              <a:buSzTx/>
              <a:buFontTx/>
              <a:buNone/>
              <a:tabLst/>
              <a:defRPr sz="1650" b="0" i="0">
                <a:solidFill>
                  <a:srgbClr val="666666"/>
                </a:solidFill>
                <a:latin typeface="Arial"/>
                <a:ea typeface="Arial"/>
                <a:cs typeface="Arial"/>
              </a:defRPr>
            </a:pPr>
            <a:r>
              <a:rPr kumimoji="0" sz="1650" b="0" i="0" u="none" strike="noStrike" kern="1200" cap="none" spc="0" normalizeH="0" baseline="0" noProof="0">
                <a:ln>
                  <a:noFill/>
                </a:ln>
                <a:solidFill>
                  <a:srgbClr val="666666"/>
                </a:solidFill>
                <a:effectLst/>
                <a:uLnTx/>
                <a:uFillTx/>
                <a:latin typeface="Abadi" panose="020B0604020104020204" pitchFamily="34" charset="0"/>
                <a:ea typeface="Abadi"/>
                <a:cs typeface="Abadi"/>
              </a:rPr>
              <a:t>A preparation seminar builds the information, communication, media-literacy, and decision-making skills Esquires will use at the Youth Town Hall.</a:t>
            </a:r>
          </a:p>
        </p:txBody>
      </p:sp>
      <p:sp>
        <p:nvSpPr>
          <p:cNvPr id="6" name="Straight Connector 5">
            <a:extLst>
              <a:ext uri="{FF2B5EF4-FFF2-40B4-BE49-F238E27FC236}">
                <a16:creationId xmlns:a16="http://schemas.microsoft.com/office/drawing/2014/main" id="{7F4AAE6A-C266-4AAA-A5E6-65DC58FB54A6}"/>
              </a:ext>
            </a:extLst>
          </p:cNvPr>
          <p:cNvSpPr>
            <a:spLocks noGrp="1"/>
          </p:cNvSpPr>
          <p:nvPr/>
        </p:nvSpPr>
        <p:spPr>
          <a:xfrm>
            <a:off x="2476500" y="3238500"/>
            <a:ext cx="7239000" cy="9525"/>
          </a:xfrm>
          <a:prstGeom prst="line">
            <a:avLst/>
          </a:prstGeom>
          <a:noFill/>
          <a:ln w="76200">
            <a:solidFill>
              <a:srgbClr val="D8D3C7"/>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7" name="Oval 6">
            <a:extLst>
              <a:ext uri="{FF2B5EF4-FFF2-40B4-BE49-F238E27FC236}">
                <a16:creationId xmlns:a16="http://schemas.microsoft.com/office/drawing/2014/main" id="{B45AFDDC-83B3-4F05-8FAE-C865B7FFEE5A}"/>
              </a:ext>
            </a:extLst>
          </p:cNvPr>
          <p:cNvSpPr>
            <a:spLocks noGrp="1"/>
          </p:cNvSpPr>
          <p:nvPr/>
        </p:nvSpPr>
        <p:spPr>
          <a:xfrm>
            <a:off x="2381250" y="2990850"/>
            <a:ext cx="533400" cy="533400"/>
          </a:xfrm>
          <a:prstGeom prst="ellipse">
            <a:avLst/>
          </a:prstGeom>
          <a:solidFill>
            <a:srgbClr val="C89B2B"/>
          </a:solidFill>
          <a:ln w="0">
            <a:solidFill>
              <a:srgbClr val="C89B2B"/>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8" name="Oval 7">
            <a:extLst>
              <a:ext uri="{FF2B5EF4-FFF2-40B4-BE49-F238E27FC236}">
                <a16:creationId xmlns:a16="http://schemas.microsoft.com/office/drawing/2014/main" id="{276849E5-CF9E-48E4-BA9F-8D52B5958B71}"/>
              </a:ext>
            </a:extLst>
          </p:cNvPr>
          <p:cNvSpPr>
            <a:spLocks noGrp="1"/>
          </p:cNvSpPr>
          <p:nvPr/>
        </p:nvSpPr>
        <p:spPr>
          <a:xfrm>
            <a:off x="9277350" y="2990850"/>
            <a:ext cx="533400" cy="533400"/>
          </a:xfrm>
          <a:prstGeom prst="ellipse">
            <a:avLst/>
          </a:prstGeom>
          <a:solidFill>
            <a:srgbClr val="111111"/>
          </a:solidFill>
          <a:ln w="0">
            <a:solidFill>
              <a:srgbClr val="111111"/>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9" name="Rectangle 8">
            <a:extLst>
              <a:ext uri="{FF2B5EF4-FFF2-40B4-BE49-F238E27FC236}">
                <a16:creationId xmlns:a16="http://schemas.microsoft.com/office/drawing/2014/main" id="{1D1C1E82-3BDA-4303-A045-B334DB593E05}"/>
              </a:ext>
            </a:extLst>
          </p:cNvPr>
          <p:cNvSpPr>
            <a:spLocks noGrp="1"/>
          </p:cNvSpPr>
          <p:nvPr/>
        </p:nvSpPr>
        <p:spPr>
          <a:xfrm>
            <a:off x="2381250" y="3067050"/>
            <a:ext cx="533400" cy="342900"/>
          </a:xfrm>
          <a:prstGeom prst="rect">
            <a:avLst/>
          </a:prstGeom>
          <a:noFill/>
          <a:ln w="0">
            <a:noFill/>
            <a:prstDash val="solid"/>
          </a:ln>
        </p:spPr>
        <p:txBody>
          <a:bodyPr wrap="square" lIns="0" tIns="0" rIns="0" bIns="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sz="1800" b="1" i="0">
                <a:solidFill>
                  <a:srgbClr val="FFFFFF"/>
                </a:solidFill>
                <a:latin typeface="Arial"/>
                <a:ea typeface="Arial"/>
                <a:cs typeface="Arial"/>
              </a:defRPr>
            </a:pPr>
            <a:r>
              <a:rPr kumimoji="0" sz="1800" b="1" i="0" u="none" strike="noStrike" kern="1200" cap="none" spc="0" normalizeH="0" baseline="0" noProof="0">
                <a:ln>
                  <a:noFill/>
                </a:ln>
                <a:solidFill>
                  <a:srgbClr val="FFFFFF"/>
                </a:solidFill>
                <a:effectLst/>
                <a:uLnTx/>
                <a:uFillTx/>
                <a:latin typeface="Abadi" panose="020B0604020104020204" pitchFamily="34" charset="0"/>
                <a:ea typeface="Abadi"/>
                <a:cs typeface="Abadi"/>
              </a:rPr>
              <a:t>1</a:t>
            </a:r>
          </a:p>
        </p:txBody>
      </p:sp>
      <p:sp>
        <p:nvSpPr>
          <p:cNvPr id="10" name="Rectangle 9">
            <a:extLst>
              <a:ext uri="{FF2B5EF4-FFF2-40B4-BE49-F238E27FC236}">
                <a16:creationId xmlns:a16="http://schemas.microsoft.com/office/drawing/2014/main" id="{205B606F-2E82-4698-98C7-2EB600E02C03}"/>
              </a:ext>
            </a:extLst>
          </p:cNvPr>
          <p:cNvSpPr>
            <a:spLocks noGrp="1"/>
          </p:cNvSpPr>
          <p:nvPr/>
        </p:nvSpPr>
        <p:spPr>
          <a:xfrm>
            <a:off x="9277350" y="3067050"/>
            <a:ext cx="533400" cy="342900"/>
          </a:xfrm>
          <a:prstGeom prst="rect">
            <a:avLst/>
          </a:prstGeom>
          <a:noFill/>
          <a:ln w="0">
            <a:noFill/>
            <a:prstDash val="solid"/>
          </a:ln>
        </p:spPr>
        <p:txBody>
          <a:bodyPr wrap="square" lIns="0" tIns="0" rIns="0" bIns="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sz="1800" b="1" i="0">
                <a:solidFill>
                  <a:srgbClr val="C89B2B"/>
                </a:solidFill>
                <a:latin typeface="Arial"/>
                <a:ea typeface="Arial"/>
                <a:cs typeface="Arial"/>
              </a:defRPr>
            </a:pPr>
            <a:r>
              <a:rPr kumimoji="0" sz="1800" b="1" i="0" u="none" strike="noStrike" kern="1200" cap="none" spc="0" normalizeH="0" baseline="0" noProof="0">
                <a:ln>
                  <a:noFill/>
                </a:ln>
                <a:solidFill>
                  <a:srgbClr val="C89B2B"/>
                </a:solidFill>
                <a:effectLst/>
                <a:uLnTx/>
                <a:uFillTx/>
                <a:latin typeface="Abadi" panose="020B0604020104020204" pitchFamily="34" charset="0"/>
                <a:ea typeface="Abadi"/>
                <a:cs typeface="Abadi"/>
              </a:rPr>
              <a:t>2</a:t>
            </a:r>
          </a:p>
        </p:txBody>
      </p:sp>
      <p:sp>
        <p:nvSpPr>
          <p:cNvPr id="11" name="Rectangle 10">
            <a:extLst>
              <a:ext uri="{FF2B5EF4-FFF2-40B4-BE49-F238E27FC236}">
                <a16:creationId xmlns:a16="http://schemas.microsoft.com/office/drawing/2014/main" id="{76B378E6-F7CA-4241-9808-E582DF054489}"/>
              </a:ext>
            </a:extLst>
          </p:cNvPr>
          <p:cNvSpPr>
            <a:spLocks noGrp="1"/>
          </p:cNvSpPr>
          <p:nvPr/>
        </p:nvSpPr>
        <p:spPr>
          <a:xfrm>
            <a:off x="704850" y="2133600"/>
            <a:ext cx="3333750" cy="361950"/>
          </a:xfrm>
          <a:prstGeom prst="rect">
            <a:avLst/>
          </a:prstGeom>
          <a:noFill/>
          <a:ln w="0">
            <a:noFill/>
            <a:prstDash val="solid"/>
          </a:ln>
        </p:spPr>
        <p:txBody>
          <a:bodyPr wrap="square" lIns="0" tIns="0" rIns="0" bIns="0" anchor="t">
            <a:normAutofit/>
          </a:bodyPr>
          <a:lstStyle/>
          <a:p>
            <a:pPr marL="0" marR="0" lvl="0" indent="0" algn="ctr" defTabSz="914400" eaLnBrk="1" fontAlgn="auto" latinLnBrk="0" hangingPunct="1">
              <a:lnSpc>
                <a:spcPct val="100000"/>
              </a:lnSpc>
              <a:spcBef>
                <a:spcPts val="0"/>
              </a:spcBef>
              <a:spcAft>
                <a:spcPts val="0"/>
              </a:spcAft>
              <a:buClrTx/>
              <a:buSzTx/>
              <a:buFontTx/>
              <a:buNone/>
              <a:tabLst/>
              <a:defRPr sz="2100" b="1" i="0">
                <a:solidFill>
                  <a:srgbClr val="8B6514"/>
                </a:solidFill>
                <a:latin typeface="Arial"/>
                <a:ea typeface="Arial"/>
                <a:cs typeface="Arial"/>
              </a:defRPr>
            </a:pPr>
            <a:r>
              <a:rPr kumimoji="0" sz="2100" b="1" i="0" u="none" strike="noStrike" kern="1200" cap="none" spc="0" normalizeH="0" baseline="0" noProof="0">
                <a:ln>
                  <a:noFill/>
                </a:ln>
                <a:solidFill>
                  <a:srgbClr val="8B6514"/>
                </a:solidFill>
                <a:effectLst/>
                <a:uLnTx/>
                <a:uFillTx/>
                <a:latin typeface="Abadi" panose="020B0604020104020204" pitchFamily="34" charset="0"/>
                <a:ea typeface="Abadi"/>
                <a:cs typeface="Abadi"/>
              </a:rPr>
              <a:t>APRIL 10</a:t>
            </a:r>
          </a:p>
        </p:txBody>
      </p:sp>
      <p:sp>
        <p:nvSpPr>
          <p:cNvPr id="12" name="Rectangle 11">
            <a:extLst>
              <a:ext uri="{FF2B5EF4-FFF2-40B4-BE49-F238E27FC236}">
                <a16:creationId xmlns:a16="http://schemas.microsoft.com/office/drawing/2014/main" id="{02D9F177-5673-49C0-9DB3-9BB8FC903BCA}"/>
              </a:ext>
            </a:extLst>
          </p:cNvPr>
          <p:cNvSpPr>
            <a:spLocks noGrp="1"/>
          </p:cNvSpPr>
          <p:nvPr/>
        </p:nvSpPr>
        <p:spPr>
          <a:xfrm>
            <a:off x="704850" y="2571750"/>
            <a:ext cx="3333750" cy="323850"/>
          </a:xfrm>
          <a:prstGeom prst="rect">
            <a:avLst/>
          </a:prstGeom>
          <a:noFill/>
          <a:ln w="0">
            <a:noFill/>
            <a:prstDash val="solid"/>
          </a:ln>
        </p:spPr>
        <p:txBody>
          <a:bodyPr wrap="square" lIns="0" tIns="0" rIns="0" bIns="0" anchor="t">
            <a:normAutofit/>
          </a:bodyPr>
          <a:lstStyle/>
          <a:p>
            <a:pPr marL="0" marR="0" lvl="0" indent="0" algn="ctr" defTabSz="914400" eaLnBrk="1" fontAlgn="auto" latinLnBrk="0" hangingPunct="1">
              <a:lnSpc>
                <a:spcPct val="100000"/>
              </a:lnSpc>
              <a:spcBef>
                <a:spcPts val="0"/>
              </a:spcBef>
              <a:spcAft>
                <a:spcPts val="0"/>
              </a:spcAft>
              <a:buClrTx/>
              <a:buSzTx/>
              <a:buFontTx/>
              <a:buNone/>
              <a:tabLst/>
              <a:defRPr sz="1800" b="1" i="0">
                <a:solidFill>
                  <a:srgbClr val="111111"/>
                </a:solidFill>
                <a:latin typeface="Arial"/>
                <a:ea typeface="Arial"/>
                <a:cs typeface="Arial"/>
              </a:defRPr>
            </a:pPr>
            <a:r>
              <a:rPr kumimoji="0" sz="1800" b="1"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PREPARATION SEMINAR</a:t>
            </a:r>
          </a:p>
        </p:txBody>
      </p:sp>
      <p:sp>
        <p:nvSpPr>
          <p:cNvPr id="13" name="Rectangle 12">
            <a:extLst>
              <a:ext uri="{FF2B5EF4-FFF2-40B4-BE49-F238E27FC236}">
                <a16:creationId xmlns:a16="http://schemas.microsoft.com/office/drawing/2014/main" id="{F6B17B0A-53CE-40F9-B1AC-A683081E3BA9}"/>
              </a:ext>
            </a:extLst>
          </p:cNvPr>
          <p:cNvSpPr>
            <a:spLocks noGrp="1"/>
          </p:cNvSpPr>
          <p:nvPr/>
        </p:nvSpPr>
        <p:spPr>
          <a:xfrm>
            <a:off x="857250" y="3714750"/>
            <a:ext cx="3333750" cy="1619250"/>
          </a:xfrm>
          <a:prstGeom prst="rect">
            <a:avLst/>
          </a:prstGeom>
          <a:noFill/>
          <a:ln w="0">
            <a:noFill/>
            <a:prstDash val="solid"/>
          </a:ln>
        </p:spPr>
        <p:txBody>
          <a:bodyPr wrap="square" lIns="0" tIns="0" rIns="0" bIns="0" anchor="t">
            <a:normAutofit lnSpcReduction="10000"/>
          </a:bodyPr>
          <a:lstStyle/>
          <a:p>
            <a:pPr marL="285760" marR="0" lvl="0" indent="-285750" algn="l" defTabSz="914400" eaLnBrk="1" fontAlgn="auto" latinLnBrk="0" hangingPunct="1">
              <a:lnSpc>
                <a:spcPct val="100000"/>
              </a:lnSpc>
              <a:spcBef>
                <a:spcPts val="0"/>
              </a:spcBef>
              <a:spcAft>
                <a:spcPts val="7"/>
              </a:spcAft>
              <a:buClrTx/>
              <a:buSzTx/>
              <a:buFont typeface="Arial" panose="020B0604020202020204" pitchFamily="34" charset="0"/>
              <a:buChar char="•"/>
              <a:tabLst/>
              <a:defRPr sz="1575">
                <a:solidFill>
                  <a:srgbClr val="111111"/>
                </a:solidFill>
                <a:latin typeface="Arial"/>
                <a:ea typeface="Arial"/>
                <a:cs typeface="Arial"/>
              </a:defRPr>
            </a:pPr>
            <a:r>
              <a:rPr kumimoji="0" sz="1575" b="0"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25+ Esquires</a:t>
            </a:r>
          </a:p>
          <a:p>
            <a:pPr marL="285760" marR="0" lvl="0" indent="-285750" algn="l" defTabSz="914400" eaLnBrk="1" fontAlgn="auto" latinLnBrk="0" hangingPunct="1">
              <a:lnSpc>
                <a:spcPct val="100000"/>
              </a:lnSpc>
              <a:spcBef>
                <a:spcPts val="0"/>
              </a:spcBef>
              <a:spcAft>
                <a:spcPts val="7"/>
              </a:spcAft>
              <a:buClrTx/>
              <a:buSzTx/>
              <a:buFont typeface="Arial" panose="020B0604020202020204" pitchFamily="34" charset="0"/>
              <a:buChar char="•"/>
              <a:tabLst/>
              <a:defRPr sz="1575">
                <a:solidFill>
                  <a:srgbClr val="111111"/>
                </a:solidFill>
                <a:latin typeface="Arial"/>
                <a:ea typeface="Arial"/>
                <a:cs typeface="Arial"/>
              </a:defRPr>
            </a:pPr>
            <a:r>
              <a:rPr kumimoji="0" sz="1575" b="0"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Community voice and media literacy</a:t>
            </a:r>
          </a:p>
          <a:p>
            <a:pPr marL="285760" marR="0" lvl="0" indent="-285750" algn="l" defTabSz="914400" eaLnBrk="1" fontAlgn="auto" latinLnBrk="0" hangingPunct="1">
              <a:lnSpc>
                <a:spcPct val="100000"/>
              </a:lnSpc>
              <a:spcBef>
                <a:spcPts val="0"/>
              </a:spcBef>
              <a:spcAft>
                <a:spcPts val="7"/>
              </a:spcAft>
              <a:buClrTx/>
              <a:buSzTx/>
              <a:buFont typeface="Arial" panose="020B0604020202020204" pitchFamily="34" charset="0"/>
              <a:buChar char="•"/>
              <a:tabLst/>
              <a:defRPr sz="1575">
                <a:solidFill>
                  <a:srgbClr val="111111"/>
                </a:solidFill>
                <a:latin typeface="Arial"/>
                <a:ea typeface="Arial"/>
                <a:cs typeface="Arial"/>
              </a:defRPr>
            </a:pPr>
            <a:r>
              <a:rPr kumimoji="0" sz="1575" b="0"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Respectful questions and decision-making</a:t>
            </a:r>
          </a:p>
          <a:p>
            <a:pPr marL="285760" marR="0" lvl="0" indent="-285750" algn="l" defTabSz="914400" eaLnBrk="1" fontAlgn="auto" latinLnBrk="0" hangingPunct="1">
              <a:lnSpc>
                <a:spcPct val="100000"/>
              </a:lnSpc>
              <a:spcBef>
                <a:spcPts val="0"/>
              </a:spcBef>
              <a:spcAft>
                <a:spcPts val="7"/>
              </a:spcAft>
              <a:buClrTx/>
              <a:buSzTx/>
              <a:buFont typeface="Arial" panose="020B0604020202020204" pitchFamily="34" charset="0"/>
              <a:buChar char="•"/>
              <a:tabLst/>
              <a:defRPr sz="1575">
                <a:solidFill>
                  <a:srgbClr val="111111"/>
                </a:solidFill>
                <a:latin typeface="Arial"/>
                <a:ea typeface="Arial"/>
                <a:cs typeface="Arial"/>
              </a:defRPr>
            </a:pPr>
            <a:r>
              <a:rPr kumimoji="0" sz="1575" b="0"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Community decision-brief preparation</a:t>
            </a:r>
          </a:p>
        </p:txBody>
      </p:sp>
      <p:sp>
        <p:nvSpPr>
          <p:cNvPr id="14" name="Rectangle 13">
            <a:extLst>
              <a:ext uri="{FF2B5EF4-FFF2-40B4-BE49-F238E27FC236}">
                <a16:creationId xmlns:a16="http://schemas.microsoft.com/office/drawing/2014/main" id="{5E6929B0-DABD-4292-A72D-717CAD6FDA4B}"/>
              </a:ext>
            </a:extLst>
          </p:cNvPr>
          <p:cNvSpPr>
            <a:spLocks noGrp="1"/>
          </p:cNvSpPr>
          <p:nvPr/>
        </p:nvSpPr>
        <p:spPr>
          <a:xfrm>
            <a:off x="8153400" y="2133600"/>
            <a:ext cx="3333750" cy="361950"/>
          </a:xfrm>
          <a:prstGeom prst="rect">
            <a:avLst/>
          </a:prstGeom>
          <a:noFill/>
          <a:ln w="0">
            <a:noFill/>
            <a:prstDash val="solid"/>
          </a:ln>
        </p:spPr>
        <p:txBody>
          <a:bodyPr wrap="square" lIns="0" tIns="0" rIns="0" bIns="0" anchor="t">
            <a:normAutofit/>
          </a:bodyPr>
          <a:lstStyle/>
          <a:p>
            <a:pPr marL="0" marR="0" lvl="0" indent="0" algn="ctr" defTabSz="914400" eaLnBrk="1" fontAlgn="auto" latinLnBrk="0" hangingPunct="1">
              <a:lnSpc>
                <a:spcPct val="100000"/>
              </a:lnSpc>
              <a:spcBef>
                <a:spcPts val="0"/>
              </a:spcBef>
              <a:spcAft>
                <a:spcPts val="0"/>
              </a:spcAft>
              <a:buClrTx/>
              <a:buSzTx/>
              <a:buFontTx/>
              <a:buNone/>
              <a:tabLst/>
              <a:defRPr sz="2100" b="1" i="0">
                <a:solidFill>
                  <a:srgbClr val="8B6514"/>
                </a:solidFill>
                <a:latin typeface="Arial"/>
                <a:ea typeface="Arial"/>
                <a:cs typeface="Arial"/>
              </a:defRPr>
            </a:pPr>
            <a:r>
              <a:rPr kumimoji="0" sz="2100" b="1" i="0" u="none" strike="noStrike" kern="1200" cap="none" spc="0" normalizeH="0" baseline="0" noProof="0">
                <a:ln>
                  <a:noFill/>
                </a:ln>
                <a:solidFill>
                  <a:srgbClr val="8B6514"/>
                </a:solidFill>
                <a:effectLst/>
                <a:uLnTx/>
                <a:uFillTx/>
                <a:latin typeface="Abadi" panose="020B0604020104020204" pitchFamily="34" charset="0"/>
                <a:ea typeface="Abadi"/>
                <a:cs typeface="Abadi"/>
              </a:rPr>
              <a:t>APRIL 24</a:t>
            </a:r>
          </a:p>
        </p:txBody>
      </p:sp>
      <p:sp>
        <p:nvSpPr>
          <p:cNvPr id="15" name="Rectangle 14">
            <a:extLst>
              <a:ext uri="{FF2B5EF4-FFF2-40B4-BE49-F238E27FC236}">
                <a16:creationId xmlns:a16="http://schemas.microsoft.com/office/drawing/2014/main" id="{09BD2644-3D9A-4761-9C76-FE90DB5C04A7}"/>
              </a:ext>
            </a:extLst>
          </p:cNvPr>
          <p:cNvSpPr>
            <a:spLocks noGrp="1"/>
          </p:cNvSpPr>
          <p:nvPr/>
        </p:nvSpPr>
        <p:spPr>
          <a:xfrm>
            <a:off x="8153400" y="2571750"/>
            <a:ext cx="3333750" cy="323850"/>
          </a:xfrm>
          <a:prstGeom prst="rect">
            <a:avLst/>
          </a:prstGeom>
          <a:noFill/>
          <a:ln w="0">
            <a:noFill/>
            <a:prstDash val="solid"/>
          </a:ln>
        </p:spPr>
        <p:txBody>
          <a:bodyPr wrap="square" lIns="0" tIns="0" rIns="0" bIns="0" anchor="t">
            <a:normAutofit/>
          </a:bodyPr>
          <a:lstStyle/>
          <a:p>
            <a:pPr marL="0" marR="0" lvl="0" indent="0" algn="ctr" defTabSz="914400" eaLnBrk="1" fontAlgn="auto" latinLnBrk="0" hangingPunct="1">
              <a:lnSpc>
                <a:spcPct val="100000"/>
              </a:lnSpc>
              <a:spcBef>
                <a:spcPts val="0"/>
              </a:spcBef>
              <a:spcAft>
                <a:spcPts val="0"/>
              </a:spcAft>
              <a:buClrTx/>
              <a:buSzTx/>
              <a:buFontTx/>
              <a:buNone/>
              <a:tabLst/>
              <a:defRPr sz="1800" b="1" i="0">
                <a:solidFill>
                  <a:srgbClr val="111111"/>
                </a:solidFill>
                <a:latin typeface="Arial"/>
                <a:ea typeface="Arial"/>
                <a:cs typeface="Arial"/>
              </a:defRPr>
            </a:pPr>
            <a:r>
              <a:rPr kumimoji="0" sz="1800" b="1" i="0" u="none" strike="noStrike" kern="1200" cap="none" spc="0" normalizeH="0" baseline="0" noProof="0">
                <a:ln>
                  <a:noFill/>
                </a:ln>
                <a:solidFill>
                  <a:srgbClr val="111111"/>
                </a:solidFill>
                <a:effectLst/>
                <a:uLnTx/>
                <a:uFillTx/>
                <a:latin typeface="Abadi" panose="020B0604020104020204" pitchFamily="34" charset="0"/>
                <a:ea typeface="Abadi"/>
                <a:cs typeface="Abadi"/>
              </a:rPr>
              <a:t>YOUTH TOWN HALL</a:t>
            </a:r>
          </a:p>
        </p:txBody>
      </p:sp>
      <p:sp>
        <p:nvSpPr>
          <p:cNvPr id="16" name="Rectangle 15">
            <a:extLst>
              <a:ext uri="{FF2B5EF4-FFF2-40B4-BE49-F238E27FC236}">
                <a16:creationId xmlns:a16="http://schemas.microsoft.com/office/drawing/2014/main" id="{D940DC3E-60E6-430F-B38A-415380390EB3}"/>
              </a:ext>
            </a:extLst>
          </p:cNvPr>
          <p:cNvSpPr>
            <a:spLocks noGrp="1"/>
          </p:cNvSpPr>
          <p:nvPr/>
        </p:nvSpPr>
        <p:spPr>
          <a:xfrm>
            <a:off x="8305800" y="3714750"/>
            <a:ext cx="3143250" cy="1619250"/>
          </a:xfrm>
          <a:prstGeom prst="rect">
            <a:avLst/>
          </a:prstGeom>
          <a:noFill/>
          <a:ln w="0">
            <a:noFill/>
            <a:prstDash val="solid"/>
          </a:ln>
        </p:spPr>
        <p:txBody>
          <a:bodyPr wrap="square" lIns="0" tIns="0" rIns="0" bIns="0" anchor="t">
            <a:normAutofit/>
          </a:bodyPr>
          <a:lstStyle/>
          <a:p>
            <a:pPr marL="285760" marR="0" lvl="0" indent="-285750" algn="l" defTabSz="914400" eaLnBrk="1" fontAlgn="auto" latinLnBrk="0" hangingPunct="1">
              <a:lnSpc>
                <a:spcPct val="100000"/>
              </a:lnSpc>
              <a:spcBef>
                <a:spcPts val="0"/>
              </a:spcBef>
              <a:spcAft>
                <a:spcPts val="7"/>
              </a:spcAft>
              <a:buClrTx/>
              <a:buSzTx/>
              <a:buFont typeface="Arial" panose="020B0604020202020204" pitchFamily="34" charset="0"/>
              <a:buChar char="•"/>
              <a:tabLst/>
              <a:defRPr sz="1575">
                <a:solidFill>
                  <a:srgbClr val="111111"/>
                </a:solidFill>
                <a:latin typeface="Arial"/>
                <a:ea typeface="Arial"/>
                <a:cs typeface="Arial"/>
              </a:defRPr>
            </a:pPr>
            <a:r>
              <a:rPr kumimoji="0" lang="en-US" sz="1575" b="0"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10</a:t>
            </a:r>
            <a:r>
              <a:rPr kumimoji="0" sz="1575" b="0"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0+ total attendees</a:t>
            </a:r>
          </a:p>
          <a:p>
            <a:pPr marL="285760" marR="0" lvl="0" indent="-285750" algn="l" defTabSz="914400" eaLnBrk="1" fontAlgn="auto" latinLnBrk="0" hangingPunct="1">
              <a:lnSpc>
                <a:spcPct val="100000"/>
              </a:lnSpc>
              <a:spcBef>
                <a:spcPts val="0"/>
              </a:spcBef>
              <a:spcAft>
                <a:spcPts val="7"/>
              </a:spcAft>
              <a:buClrTx/>
              <a:buSzTx/>
              <a:buFont typeface="Arial" panose="020B0604020202020204" pitchFamily="34" charset="0"/>
              <a:buChar char="•"/>
              <a:tabLst/>
              <a:defRPr sz="1575">
                <a:solidFill>
                  <a:srgbClr val="111111"/>
                </a:solidFill>
                <a:latin typeface="Arial"/>
                <a:ea typeface="Arial"/>
                <a:cs typeface="Arial"/>
              </a:defRPr>
            </a:pPr>
            <a:r>
              <a:rPr kumimoji="0" sz="1575" b="0"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25+ Esquires present</a:t>
            </a:r>
          </a:p>
          <a:p>
            <a:pPr marL="285760" marR="0" lvl="0" indent="-285750" algn="l" defTabSz="914400" eaLnBrk="1" fontAlgn="auto" latinLnBrk="0" hangingPunct="1">
              <a:lnSpc>
                <a:spcPct val="100000"/>
              </a:lnSpc>
              <a:spcBef>
                <a:spcPts val="0"/>
              </a:spcBef>
              <a:spcAft>
                <a:spcPts val="7"/>
              </a:spcAft>
              <a:buClrTx/>
              <a:buSzTx/>
              <a:buFont typeface="Arial" panose="020B0604020202020204" pitchFamily="34" charset="0"/>
              <a:buChar char="•"/>
              <a:tabLst/>
              <a:defRPr sz="1575">
                <a:solidFill>
                  <a:srgbClr val="111111"/>
                </a:solidFill>
                <a:latin typeface="Arial"/>
                <a:ea typeface="Arial"/>
                <a:cs typeface="Arial"/>
              </a:defRPr>
            </a:pPr>
            <a:r>
              <a:rPr kumimoji="0" sz="1575" b="0"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10+ Esquires in active roles</a:t>
            </a:r>
          </a:p>
          <a:p>
            <a:pPr marL="285760" marR="0" lvl="0" indent="-285750" algn="l" defTabSz="914400" eaLnBrk="1" fontAlgn="auto" latinLnBrk="0" hangingPunct="1">
              <a:lnSpc>
                <a:spcPct val="100000"/>
              </a:lnSpc>
              <a:spcBef>
                <a:spcPts val="0"/>
              </a:spcBef>
              <a:spcAft>
                <a:spcPts val="7"/>
              </a:spcAft>
              <a:buClrTx/>
              <a:buSzTx/>
              <a:buFont typeface="Arial" panose="020B0604020202020204" pitchFamily="34" charset="0"/>
              <a:buChar char="•"/>
              <a:tabLst/>
              <a:defRPr sz="1575">
                <a:solidFill>
                  <a:srgbClr val="111111"/>
                </a:solidFill>
                <a:latin typeface="Arial"/>
                <a:ea typeface="Arial"/>
                <a:cs typeface="Arial"/>
              </a:defRPr>
            </a:pPr>
            <a:r>
              <a:rPr kumimoji="0" sz="1575" b="0"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20 decision briefs or civic actions</a:t>
            </a:r>
          </a:p>
        </p:txBody>
      </p:sp>
      <p:sp>
        <p:nvSpPr>
          <p:cNvPr id="17" name="Rectangle 16">
            <a:extLst>
              <a:ext uri="{FF2B5EF4-FFF2-40B4-BE49-F238E27FC236}">
                <a16:creationId xmlns:a16="http://schemas.microsoft.com/office/drawing/2014/main" id="{C3581F3E-7766-474E-9C87-BD6EE766BA19}"/>
              </a:ext>
            </a:extLst>
          </p:cNvPr>
          <p:cNvSpPr>
            <a:spLocks noGrp="1"/>
          </p:cNvSpPr>
          <p:nvPr/>
        </p:nvSpPr>
        <p:spPr>
          <a:xfrm>
            <a:off x="4781550" y="2647950"/>
            <a:ext cx="1143000" cy="285750"/>
          </a:xfrm>
          <a:prstGeom prst="rect">
            <a:avLst/>
          </a:prstGeom>
          <a:noFill/>
          <a:ln w="0">
            <a:noFill/>
            <a:prstDash val="solid"/>
          </a:ln>
        </p:spPr>
        <p:txBody>
          <a:bodyPr wrap="square" lIns="0" tIns="0" rIns="0" bIns="0" anchor="t">
            <a:normAutofit/>
          </a:bodyPr>
          <a:lstStyle/>
          <a:p>
            <a:pPr marL="0" marR="0" lvl="0" indent="0" algn="ctr" defTabSz="914400" eaLnBrk="1" fontAlgn="auto" latinLnBrk="0" hangingPunct="1">
              <a:lnSpc>
                <a:spcPct val="100000"/>
              </a:lnSpc>
              <a:spcBef>
                <a:spcPts val="0"/>
              </a:spcBef>
              <a:spcAft>
                <a:spcPts val="0"/>
              </a:spcAft>
              <a:buClrTx/>
              <a:buSzTx/>
              <a:buFontTx/>
              <a:buNone/>
              <a:tabLst/>
              <a:defRPr sz="1650" b="1" i="0">
                <a:solidFill>
                  <a:srgbClr val="666666"/>
                </a:solidFill>
                <a:latin typeface="Arial"/>
                <a:ea typeface="Arial"/>
                <a:cs typeface="Arial"/>
              </a:defRPr>
            </a:pPr>
            <a:r>
              <a:rPr kumimoji="0" sz="1650" b="1" i="0" u="none" strike="noStrike" kern="1200" cap="none" spc="0" normalizeH="0" baseline="0" noProof="0">
                <a:ln>
                  <a:noFill/>
                </a:ln>
                <a:solidFill>
                  <a:srgbClr val="666666"/>
                </a:solidFill>
                <a:effectLst/>
                <a:uLnTx/>
                <a:uFillTx/>
                <a:latin typeface="Abadi" panose="020B0604020104020204" pitchFamily="34" charset="0"/>
                <a:ea typeface="Abadi"/>
                <a:cs typeface="Abadi"/>
              </a:rPr>
              <a:t>LEARN</a:t>
            </a:r>
          </a:p>
        </p:txBody>
      </p:sp>
      <p:sp>
        <p:nvSpPr>
          <p:cNvPr id="18" name="Rectangle 17">
            <a:extLst>
              <a:ext uri="{FF2B5EF4-FFF2-40B4-BE49-F238E27FC236}">
                <a16:creationId xmlns:a16="http://schemas.microsoft.com/office/drawing/2014/main" id="{2EA54B45-653C-4567-899E-250901218878}"/>
              </a:ext>
            </a:extLst>
          </p:cNvPr>
          <p:cNvSpPr>
            <a:spLocks noGrp="1"/>
          </p:cNvSpPr>
          <p:nvPr/>
        </p:nvSpPr>
        <p:spPr>
          <a:xfrm>
            <a:off x="6267450" y="2647950"/>
            <a:ext cx="1143000" cy="285750"/>
          </a:xfrm>
          <a:prstGeom prst="rect">
            <a:avLst/>
          </a:prstGeom>
          <a:noFill/>
          <a:ln w="0">
            <a:noFill/>
            <a:prstDash val="solid"/>
          </a:ln>
        </p:spPr>
        <p:txBody>
          <a:bodyPr wrap="square" lIns="0" tIns="0" rIns="0" bIns="0" anchor="t">
            <a:normAutofit/>
          </a:bodyPr>
          <a:lstStyle/>
          <a:p>
            <a:pPr marL="0" marR="0" lvl="0" indent="0" algn="ctr" defTabSz="914400" eaLnBrk="1" fontAlgn="auto" latinLnBrk="0" hangingPunct="1">
              <a:lnSpc>
                <a:spcPct val="100000"/>
              </a:lnSpc>
              <a:spcBef>
                <a:spcPts val="0"/>
              </a:spcBef>
              <a:spcAft>
                <a:spcPts val="0"/>
              </a:spcAft>
              <a:buClrTx/>
              <a:buSzTx/>
              <a:buFontTx/>
              <a:buNone/>
              <a:tabLst/>
              <a:defRPr sz="1650" b="1" i="0">
                <a:solidFill>
                  <a:srgbClr val="666666"/>
                </a:solidFill>
                <a:latin typeface="Arial"/>
                <a:ea typeface="Arial"/>
                <a:cs typeface="Arial"/>
              </a:defRPr>
            </a:pPr>
            <a:r>
              <a:rPr kumimoji="0" sz="1650" b="1" i="0" u="none" strike="noStrike" kern="1200" cap="none" spc="0" normalizeH="0" baseline="0" noProof="0">
                <a:ln>
                  <a:noFill/>
                </a:ln>
                <a:solidFill>
                  <a:srgbClr val="666666"/>
                </a:solidFill>
                <a:effectLst/>
                <a:uLnTx/>
                <a:uFillTx/>
                <a:latin typeface="Abadi" panose="020B0604020104020204" pitchFamily="34" charset="0"/>
                <a:ea typeface="Abadi"/>
                <a:cs typeface="Abadi"/>
              </a:rPr>
              <a:t>APPLY</a:t>
            </a:r>
          </a:p>
        </p:txBody>
      </p:sp>
      <p:sp>
        <p:nvSpPr>
          <p:cNvPr id="19" name="Rectangle 18">
            <a:extLst>
              <a:ext uri="{FF2B5EF4-FFF2-40B4-BE49-F238E27FC236}">
                <a16:creationId xmlns:a16="http://schemas.microsoft.com/office/drawing/2014/main" id="{BCC36FEC-B254-4DAE-96AE-4F5E08846F19}"/>
              </a:ext>
            </a:extLst>
          </p:cNvPr>
          <p:cNvSpPr>
            <a:spLocks noGrp="1"/>
          </p:cNvSpPr>
          <p:nvPr/>
        </p:nvSpPr>
        <p:spPr>
          <a:xfrm>
            <a:off x="4095750" y="5271408"/>
            <a:ext cx="4000500" cy="857250"/>
          </a:xfrm>
          <a:prstGeom prst="rect">
            <a:avLst/>
          </a:prstGeom>
          <a:noFill/>
          <a:ln w="0">
            <a:noFill/>
            <a:prstDash val="solid"/>
          </a:ln>
        </p:spPr>
        <p:txBody>
          <a:bodyPr wrap="square" lIns="0" tIns="0" rIns="0" bIns="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sz="2175" b="1" i="0">
                <a:solidFill>
                  <a:srgbClr val="8B6514"/>
                </a:solidFill>
                <a:latin typeface="Arial"/>
                <a:ea typeface="Arial"/>
                <a:cs typeface="Arial"/>
              </a:defRPr>
            </a:pPr>
            <a:r>
              <a:rPr kumimoji="0" sz="2175" b="1" i="0" u="none" strike="noStrike" kern="1200" cap="none" spc="0" normalizeH="0" baseline="0" noProof="0" dirty="0">
                <a:ln>
                  <a:noFill/>
                </a:ln>
                <a:solidFill>
                  <a:srgbClr val="8B6514"/>
                </a:solidFill>
                <a:effectLst/>
                <a:uLnTx/>
                <a:uFillTx/>
                <a:latin typeface="Abadi" panose="020B0604020104020204" pitchFamily="34" charset="0"/>
                <a:ea typeface="Abadi"/>
                <a:cs typeface="Abadi"/>
              </a:rPr>
              <a:t>Verified evidence connects the two experiences.</a:t>
            </a:r>
          </a:p>
        </p:txBody>
      </p:sp>
      <p:sp>
        <p:nvSpPr>
          <p:cNvPr id="20" name="Rectangle 19">
            <a:extLst>
              <a:ext uri="{FF2B5EF4-FFF2-40B4-BE49-F238E27FC236}">
                <a16:creationId xmlns:a16="http://schemas.microsoft.com/office/drawing/2014/main" id="{229F204E-E7C5-4157-AA7F-8B8DC2C5AFBD}"/>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050" b="1" i="0">
                <a:solidFill>
                  <a:srgbClr val="7B756B"/>
                </a:solidFill>
                <a:latin typeface="Arial"/>
                <a:ea typeface="Arial"/>
                <a:cs typeface="Arial"/>
              </a:defRPr>
            </a:pPr>
            <a:r>
              <a:rPr kumimoji="0" sz="1050" b="1" i="0" u="none" strike="noStrike" kern="1200" cap="none" spc="0" normalizeH="0" baseline="0" noProof="0">
                <a:ln>
                  <a:noFill/>
                </a:ln>
                <a:solidFill>
                  <a:srgbClr val="7B756B"/>
                </a:solidFill>
                <a:effectLst/>
                <a:uLnTx/>
                <a:uFillTx/>
                <a:latin typeface="Abadi" panose="020B0604020104020204" pitchFamily="34" charset="0"/>
                <a:ea typeface="Abadi"/>
                <a:cs typeface="Abadi"/>
              </a:rPr>
              <a:t>TZL COMMUNITY &amp; EDUCATION INITIATIVE  |  2026-2027</a:t>
            </a:r>
          </a:p>
        </p:txBody>
      </p:sp>
      <p:sp>
        <p:nvSpPr>
          <p:cNvPr id="21" name="Rectangle 20">
            <a:extLst>
              <a:ext uri="{FF2B5EF4-FFF2-40B4-BE49-F238E27FC236}">
                <a16:creationId xmlns:a16="http://schemas.microsoft.com/office/drawing/2014/main" id="{02EBE27E-D0A1-4ED4-95E8-D60542B6B714}"/>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marL="0" marR="0" lvl="0" indent="0" algn="r" defTabSz="914400" eaLnBrk="1" fontAlgn="auto" latinLnBrk="0" hangingPunct="1">
              <a:lnSpc>
                <a:spcPct val="100000"/>
              </a:lnSpc>
              <a:spcBef>
                <a:spcPts val="0"/>
              </a:spcBef>
              <a:spcAft>
                <a:spcPts val="0"/>
              </a:spcAft>
              <a:buClrTx/>
              <a:buSzTx/>
              <a:buFontTx/>
              <a:buNone/>
              <a:tabLst/>
              <a:defRPr sz="630" b="1" i="0">
                <a:solidFill>
                  <a:srgbClr val="666666"/>
                </a:solidFill>
                <a:latin typeface="Arial"/>
                <a:ea typeface="Arial"/>
                <a:cs typeface="Arial"/>
              </a:defRPr>
            </a:pPr>
            <a:r>
              <a:rPr kumimoji="0" sz="630" b="1" i="0" u="none" strike="noStrike" kern="1200" cap="none" spc="0" normalizeH="0" baseline="0" noProof="0">
                <a:ln>
                  <a:noFill/>
                </a:ln>
                <a:solidFill>
                  <a:srgbClr val="666666"/>
                </a:solidFill>
                <a:effectLst/>
                <a:uLnTx/>
                <a:uFillTx/>
                <a:latin typeface="Abadi" panose="020B0604020104020204" pitchFamily="34" charset="0"/>
                <a:cs typeface="Arial"/>
              </a:rPr>
              <a:t>38</a:t>
            </a:r>
          </a:p>
        </p:txBody>
      </p:sp>
      <p:pic>
        <p:nvPicPr>
          <p:cNvPr id="23" name="Picture 22">
            <a:extLst>
              <a:ext uri="{FF2B5EF4-FFF2-40B4-BE49-F238E27FC236}">
                <a16:creationId xmlns:a16="http://schemas.microsoft.com/office/drawing/2014/main" id="{91461827-61B4-8ACD-C98B-124D69D9EF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7925" y="63267"/>
            <a:ext cx="1245169" cy="1245169"/>
          </a:xfrm>
          <a:prstGeom prst="rect">
            <a:avLst/>
          </a:prstGeom>
        </p:spPr>
      </p:pic>
    </p:spTree>
    <p:extLst>
      <p:ext uri="{BB962C8B-B14F-4D97-AF65-F5344CB8AC3E}">
        <p14:creationId xmlns:p14="http://schemas.microsoft.com/office/powerpoint/2010/main" val="1024993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0D9B35-4770-480C-BF93-C818BF122F4F}"/>
              </a:ext>
            </a:extLst>
          </p:cNvPr>
          <p:cNvSpPr>
            <a:spLocks noGrp="1"/>
          </p:cNvSpPr>
          <p:nvPr/>
        </p:nvSpPr>
        <p:spPr>
          <a:xfrm>
            <a:off x="603504" y="292608"/>
            <a:ext cx="2985241" cy="221599"/>
          </a:xfrm>
          <a:prstGeom prst="rect">
            <a:avLst/>
          </a:prstGeom>
          <a:noFill/>
        </p:spPr>
        <p:txBody>
          <a:bodyPr wrap="none" lIns="18288" tIns="18288" rIns="18288" bIns="18288">
            <a:spAutoFit/>
          </a:bodyPr>
          <a:lstStyle/>
          <a:p>
            <a:pPr>
              <a:buNone/>
              <a:defRPr sz="1200" b="1">
                <a:solidFill>
                  <a:srgbClr val="8B6514"/>
                </a:solidFill>
                <a:latin typeface="Abadi"/>
                <a:ea typeface="Abadi"/>
                <a:cs typeface="Abadi"/>
              </a:defRPr>
            </a:pPr>
            <a:r>
              <a:rPr>
                <a:latin typeface="Abadi" panose="020B0604020104020204" pitchFamily="34" charset="0"/>
                <a:ea typeface="Abadi"/>
                <a:cs typeface="Abadi"/>
              </a:rPr>
              <a:t>TZL EMPOWER CIVIC ENGAGEMENT CYCLE</a:t>
            </a:r>
          </a:p>
        </p:txBody>
      </p:sp>
      <p:sp>
        <p:nvSpPr>
          <p:cNvPr id="3" name="TextBox 2">
            <a:extLst>
              <a:ext uri="{FF2B5EF4-FFF2-40B4-BE49-F238E27FC236}">
                <a16:creationId xmlns:a16="http://schemas.microsoft.com/office/drawing/2014/main" id="{3DA51DEF-E216-46D6-880A-4BA783A3B439}"/>
              </a:ext>
            </a:extLst>
          </p:cNvPr>
          <p:cNvSpPr>
            <a:spLocks noGrp="1"/>
          </p:cNvSpPr>
          <p:nvPr/>
        </p:nvSpPr>
        <p:spPr>
          <a:xfrm>
            <a:off x="603504" y="640080"/>
            <a:ext cx="8189037" cy="437043"/>
          </a:xfrm>
          <a:prstGeom prst="rect">
            <a:avLst/>
          </a:prstGeom>
          <a:noFill/>
        </p:spPr>
        <p:txBody>
          <a:bodyPr wrap="none" lIns="18288" tIns="18288" rIns="18288" bIns="18288">
            <a:spAutoFit/>
          </a:bodyPr>
          <a:lstStyle/>
          <a:p>
            <a:pPr>
              <a:buNone/>
              <a:defRPr sz="2600" b="1">
                <a:solidFill>
                  <a:srgbClr val="111111"/>
                </a:solidFill>
                <a:latin typeface="Abadi"/>
                <a:ea typeface="Abadi"/>
                <a:cs typeface="Abadi"/>
              </a:defRPr>
            </a:pPr>
            <a:r>
              <a:rPr>
                <a:latin typeface="Abadi" panose="020B0604020104020204" pitchFamily="34" charset="0"/>
                <a:ea typeface="Abadi"/>
                <a:cs typeface="Abadi"/>
              </a:rPr>
              <a:t>Community voice becomes power through preparation</a:t>
            </a:r>
          </a:p>
        </p:txBody>
      </p:sp>
      <p:sp>
        <p:nvSpPr>
          <p:cNvPr id="4" name="Rectangle 3">
            <a:extLst>
              <a:ext uri="{FF2B5EF4-FFF2-40B4-BE49-F238E27FC236}">
                <a16:creationId xmlns:a16="http://schemas.microsoft.com/office/drawing/2014/main" id="{4EE6638E-1722-4DA4-A945-7B72FF9D92EE}"/>
              </a:ext>
            </a:extLst>
          </p:cNvPr>
          <p:cNvSpPr>
            <a:spLocks noGrp="1"/>
          </p:cNvSpPr>
          <p:nvPr/>
        </p:nvSpPr>
        <p:spPr>
          <a:xfrm>
            <a:off x="603504" y="1271016"/>
            <a:ext cx="10515600" cy="10972"/>
          </a:xfrm>
          <a:prstGeom prst="rect">
            <a:avLst/>
          </a:prstGeom>
          <a:solidFill>
            <a:srgbClr val="C89B2B"/>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5" name="TextBox 4">
            <a:extLst>
              <a:ext uri="{FF2B5EF4-FFF2-40B4-BE49-F238E27FC236}">
                <a16:creationId xmlns:a16="http://schemas.microsoft.com/office/drawing/2014/main" id="{5A666854-AB26-4CC2-85B4-5CF5C329A1F1}"/>
              </a:ext>
            </a:extLst>
          </p:cNvPr>
          <p:cNvSpPr>
            <a:spLocks noGrp="1"/>
          </p:cNvSpPr>
          <p:nvPr/>
        </p:nvSpPr>
        <p:spPr>
          <a:xfrm>
            <a:off x="603504" y="1417320"/>
            <a:ext cx="10611751" cy="252377"/>
          </a:xfrm>
          <a:prstGeom prst="rect">
            <a:avLst/>
          </a:prstGeom>
          <a:noFill/>
        </p:spPr>
        <p:txBody>
          <a:bodyPr wrap="none" lIns="18288" tIns="18288" rIns="18288" bIns="18288">
            <a:spAutoFit/>
          </a:bodyPr>
          <a:lstStyle/>
          <a:p>
            <a:pPr>
              <a:buNone/>
              <a:defRPr sz="1080" b="0">
                <a:solidFill>
                  <a:srgbClr val="666666"/>
                </a:solidFill>
                <a:latin typeface="Arial"/>
                <a:ea typeface="Arial"/>
                <a:cs typeface="Arial"/>
              </a:defRPr>
            </a:pPr>
            <a:r>
              <a:rPr sz="1400">
                <a:latin typeface="Abadi" panose="020B0604020104020204" pitchFamily="34" charset="0"/>
                <a:ea typeface="Abadi"/>
                <a:cs typeface="Abadi"/>
              </a:rPr>
              <a:t>Empower moves residents and volunteers from awareness to sustained community leadership through one connected, nonpartisan model.</a:t>
            </a:r>
          </a:p>
        </p:txBody>
      </p:sp>
      <p:sp>
        <p:nvSpPr>
          <p:cNvPr id="6" name="Rounded Rectangle 5">
            <a:extLst>
              <a:ext uri="{FF2B5EF4-FFF2-40B4-BE49-F238E27FC236}">
                <a16:creationId xmlns:a16="http://schemas.microsoft.com/office/drawing/2014/main" id="{621AB9E6-5B6E-47EF-82ED-33197DD96961}"/>
              </a:ext>
            </a:extLst>
          </p:cNvPr>
          <p:cNvSpPr>
            <a:spLocks noGrp="1"/>
          </p:cNvSpPr>
          <p:nvPr/>
        </p:nvSpPr>
        <p:spPr>
          <a:xfrm>
            <a:off x="603504" y="2029968"/>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7" name="TextBox 6">
            <a:extLst>
              <a:ext uri="{FF2B5EF4-FFF2-40B4-BE49-F238E27FC236}">
                <a16:creationId xmlns:a16="http://schemas.microsoft.com/office/drawing/2014/main" id="{9A594F90-5ABD-4A34-BA30-BAEFDD31C02D}"/>
              </a:ext>
            </a:extLst>
          </p:cNvPr>
          <p:cNvSpPr>
            <a:spLocks noGrp="1"/>
          </p:cNvSpPr>
          <p:nvPr/>
        </p:nvSpPr>
        <p:spPr>
          <a:xfrm>
            <a:off x="731520" y="2176272"/>
            <a:ext cx="194027"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01</a:t>
            </a:r>
          </a:p>
        </p:txBody>
      </p:sp>
      <p:sp>
        <p:nvSpPr>
          <p:cNvPr id="8" name="TextBox 7">
            <a:extLst>
              <a:ext uri="{FF2B5EF4-FFF2-40B4-BE49-F238E27FC236}">
                <a16:creationId xmlns:a16="http://schemas.microsoft.com/office/drawing/2014/main" id="{DEA00E88-3680-453A-AD7E-7B2D71EA2B49}"/>
              </a:ext>
            </a:extLst>
          </p:cNvPr>
          <p:cNvSpPr>
            <a:spLocks noGrp="1"/>
          </p:cNvSpPr>
          <p:nvPr/>
        </p:nvSpPr>
        <p:spPr>
          <a:xfrm>
            <a:off x="1040739" y="2176272"/>
            <a:ext cx="3025211"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LEARN THE COMMUNITY</a:t>
            </a:r>
          </a:p>
        </p:txBody>
      </p:sp>
      <p:sp>
        <p:nvSpPr>
          <p:cNvPr id="9" name="TextBox 8">
            <a:extLst>
              <a:ext uri="{FF2B5EF4-FFF2-40B4-BE49-F238E27FC236}">
                <a16:creationId xmlns:a16="http://schemas.microsoft.com/office/drawing/2014/main" id="{21280F09-9833-4993-A75D-D50C13DAD616}"/>
              </a:ext>
            </a:extLst>
          </p:cNvPr>
          <p:cNvSpPr>
            <a:spLocks noGrp="1"/>
          </p:cNvSpPr>
          <p:nvPr/>
        </p:nvSpPr>
        <p:spPr>
          <a:xfrm>
            <a:off x="1040739" y="2428305"/>
            <a:ext cx="2791032" cy="590931"/>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200" b="1" dirty="0">
                <a:latin typeface="Abadi" panose="020B0604020104020204" pitchFamily="34" charset="0"/>
                <a:ea typeface="Abadi"/>
                <a:cs typeface="Abadi"/>
              </a:rPr>
              <a:t>Review needs, population trends, public issues, precinct data, relationships, and barriers.</a:t>
            </a:r>
          </a:p>
        </p:txBody>
      </p:sp>
      <p:sp>
        <p:nvSpPr>
          <p:cNvPr id="10" name="Rounded Rectangle 9">
            <a:extLst>
              <a:ext uri="{FF2B5EF4-FFF2-40B4-BE49-F238E27FC236}">
                <a16:creationId xmlns:a16="http://schemas.microsoft.com/office/drawing/2014/main" id="{0B916047-3FB7-4884-BF99-2229A7E57BE5}"/>
              </a:ext>
            </a:extLst>
          </p:cNvPr>
          <p:cNvSpPr>
            <a:spLocks noGrp="1"/>
          </p:cNvSpPr>
          <p:nvPr/>
        </p:nvSpPr>
        <p:spPr>
          <a:xfrm>
            <a:off x="4325112" y="2029968"/>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1" name="TextBox 10">
            <a:extLst>
              <a:ext uri="{FF2B5EF4-FFF2-40B4-BE49-F238E27FC236}">
                <a16:creationId xmlns:a16="http://schemas.microsoft.com/office/drawing/2014/main" id="{4E6EDC58-6529-44D9-8DA1-A0D32EBB4F1D}"/>
              </a:ext>
            </a:extLst>
          </p:cNvPr>
          <p:cNvSpPr>
            <a:spLocks noGrp="1"/>
          </p:cNvSpPr>
          <p:nvPr/>
        </p:nvSpPr>
        <p:spPr>
          <a:xfrm>
            <a:off x="4453128" y="2176272"/>
            <a:ext cx="232500"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02</a:t>
            </a:r>
          </a:p>
        </p:txBody>
      </p:sp>
      <p:sp>
        <p:nvSpPr>
          <p:cNvPr id="12" name="TextBox 11">
            <a:extLst>
              <a:ext uri="{FF2B5EF4-FFF2-40B4-BE49-F238E27FC236}">
                <a16:creationId xmlns:a16="http://schemas.microsoft.com/office/drawing/2014/main" id="{5DF11AD8-76FD-4D1F-817A-8ED305D655C9}"/>
              </a:ext>
            </a:extLst>
          </p:cNvPr>
          <p:cNvSpPr>
            <a:spLocks noGrp="1"/>
          </p:cNvSpPr>
          <p:nvPr/>
        </p:nvSpPr>
        <p:spPr>
          <a:xfrm>
            <a:off x="4797614" y="2176272"/>
            <a:ext cx="2829644"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EDUCATE RESIDENTS</a:t>
            </a:r>
          </a:p>
        </p:txBody>
      </p:sp>
      <p:sp>
        <p:nvSpPr>
          <p:cNvPr id="13" name="TextBox 12">
            <a:extLst>
              <a:ext uri="{FF2B5EF4-FFF2-40B4-BE49-F238E27FC236}">
                <a16:creationId xmlns:a16="http://schemas.microsoft.com/office/drawing/2014/main" id="{ACC770A0-9A57-43BD-B08A-477632CA127D}"/>
              </a:ext>
            </a:extLst>
          </p:cNvPr>
          <p:cNvSpPr>
            <a:spLocks noGrp="1"/>
          </p:cNvSpPr>
          <p:nvPr/>
        </p:nvSpPr>
        <p:spPr>
          <a:xfrm>
            <a:off x="4797614" y="2428305"/>
            <a:ext cx="2841046" cy="567848"/>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50" b="1" dirty="0">
                <a:latin typeface="Abadi" panose="020B0604020104020204" pitchFamily="34" charset="0"/>
                <a:ea typeface="Abadi"/>
                <a:cs typeface="Abadi"/>
              </a:rPr>
              <a:t>Share clear information about registration, voting options, public offices, ballot questions, and decisions.</a:t>
            </a:r>
          </a:p>
        </p:txBody>
      </p:sp>
      <p:sp>
        <p:nvSpPr>
          <p:cNvPr id="14" name="Rounded Rectangle 13">
            <a:extLst>
              <a:ext uri="{FF2B5EF4-FFF2-40B4-BE49-F238E27FC236}">
                <a16:creationId xmlns:a16="http://schemas.microsoft.com/office/drawing/2014/main" id="{5F9C297D-2FEE-4941-AF35-21FA42A427D9}"/>
              </a:ext>
            </a:extLst>
          </p:cNvPr>
          <p:cNvSpPr>
            <a:spLocks noGrp="1"/>
          </p:cNvSpPr>
          <p:nvPr/>
        </p:nvSpPr>
        <p:spPr>
          <a:xfrm>
            <a:off x="8046720" y="2029968"/>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5" name="TextBox 14">
            <a:extLst>
              <a:ext uri="{FF2B5EF4-FFF2-40B4-BE49-F238E27FC236}">
                <a16:creationId xmlns:a16="http://schemas.microsoft.com/office/drawing/2014/main" id="{37355E54-25C9-4E79-A0F6-555118147C2E}"/>
              </a:ext>
            </a:extLst>
          </p:cNvPr>
          <p:cNvSpPr>
            <a:spLocks noGrp="1"/>
          </p:cNvSpPr>
          <p:nvPr/>
        </p:nvSpPr>
        <p:spPr>
          <a:xfrm>
            <a:off x="8174736" y="2176272"/>
            <a:ext cx="232500"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03</a:t>
            </a:r>
          </a:p>
        </p:txBody>
      </p:sp>
      <p:sp>
        <p:nvSpPr>
          <p:cNvPr id="16" name="TextBox 15">
            <a:extLst>
              <a:ext uri="{FF2B5EF4-FFF2-40B4-BE49-F238E27FC236}">
                <a16:creationId xmlns:a16="http://schemas.microsoft.com/office/drawing/2014/main" id="{834439AD-9C35-4D57-926F-209A5C8DA1D5}"/>
              </a:ext>
            </a:extLst>
          </p:cNvPr>
          <p:cNvSpPr>
            <a:spLocks noGrp="1"/>
          </p:cNvSpPr>
          <p:nvPr/>
        </p:nvSpPr>
        <p:spPr>
          <a:xfrm>
            <a:off x="8592374" y="2176272"/>
            <a:ext cx="2243531"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BUILD RELATIONSHIPS</a:t>
            </a:r>
          </a:p>
        </p:txBody>
      </p:sp>
      <p:sp>
        <p:nvSpPr>
          <p:cNvPr id="17" name="TextBox 16">
            <a:extLst>
              <a:ext uri="{FF2B5EF4-FFF2-40B4-BE49-F238E27FC236}">
                <a16:creationId xmlns:a16="http://schemas.microsoft.com/office/drawing/2014/main" id="{97943EBE-9FB5-4D85-9C66-5BC21BCB1E84}"/>
              </a:ext>
            </a:extLst>
          </p:cNvPr>
          <p:cNvSpPr>
            <a:spLocks noGrp="1"/>
          </p:cNvSpPr>
          <p:nvPr/>
        </p:nvSpPr>
        <p:spPr>
          <a:xfrm>
            <a:off x="8592374" y="2440949"/>
            <a:ext cx="2704513" cy="590931"/>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200" b="1" dirty="0">
                <a:latin typeface="Abadi" panose="020B0604020104020204" pitchFamily="34" charset="0"/>
                <a:ea typeface="Abadi"/>
                <a:cs typeface="Abadi"/>
              </a:rPr>
              <a:t>Work with schools, faith groups, neighborhoods, nonprofits, businesses, and institutions.</a:t>
            </a:r>
          </a:p>
        </p:txBody>
      </p:sp>
      <p:sp>
        <p:nvSpPr>
          <p:cNvPr id="18" name="Rounded Rectangle 17">
            <a:extLst>
              <a:ext uri="{FF2B5EF4-FFF2-40B4-BE49-F238E27FC236}">
                <a16:creationId xmlns:a16="http://schemas.microsoft.com/office/drawing/2014/main" id="{19C95FC8-7731-4E18-807F-E5136E55F864}"/>
              </a:ext>
            </a:extLst>
          </p:cNvPr>
          <p:cNvSpPr>
            <a:spLocks noGrp="1"/>
          </p:cNvSpPr>
          <p:nvPr/>
        </p:nvSpPr>
        <p:spPr>
          <a:xfrm>
            <a:off x="603504" y="3291840"/>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9" name="TextBox 18">
            <a:extLst>
              <a:ext uri="{FF2B5EF4-FFF2-40B4-BE49-F238E27FC236}">
                <a16:creationId xmlns:a16="http://schemas.microsoft.com/office/drawing/2014/main" id="{65AC310E-0B8C-4711-96C1-52FA41D1F56E}"/>
              </a:ext>
            </a:extLst>
          </p:cNvPr>
          <p:cNvSpPr>
            <a:spLocks noGrp="1"/>
          </p:cNvSpPr>
          <p:nvPr/>
        </p:nvSpPr>
        <p:spPr>
          <a:xfrm>
            <a:off x="731520" y="3438145"/>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04</a:t>
            </a:r>
          </a:p>
        </p:txBody>
      </p:sp>
      <p:sp>
        <p:nvSpPr>
          <p:cNvPr id="20" name="TextBox 19">
            <a:extLst>
              <a:ext uri="{FF2B5EF4-FFF2-40B4-BE49-F238E27FC236}">
                <a16:creationId xmlns:a16="http://schemas.microsoft.com/office/drawing/2014/main" id="{36905A7E-C699-46CF-AAEB-3B20073BADCD}"/>
              </a:ext>
            </a:extLst>
          </p:cNvPr>
          <p:cNvSpPr>
            <a:spLocks noGrp="1"/>
          </p:cNvSpPr>
          <p:nvPr/>
        </p:nvSpPr>
        <p:spPr>
          <a:xfrm>
            <a:off x="1076005" y="3438145"/>
            <a:ext cx="1896385"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REACH RESIDENTS</a:t>
            </a:r>
          </a:p>
        </p:txBody>
      </p:sp>
      <p:sp>
        <p:nvSpPr>
          <p:cNvPr id="21" name="TextBox 20">
            <a:extLst>
              <a:ext uri="{FF2B5EF4-FFF2-40B4-BE49-F238E27FC236}">
                <a16:creationId xmlns:a16="http://schemas.microsoft.com/office/drawing/2014/main" id="{38147399-4F47-45BA-B3B1-CD5AEE33A374}"/>
              </a:ext>
            </a:extLst>
          </p:cNvPr>
          <p:cNvSpPr>
            <a:spLocks noGrp="1"/>
          </p:cNvSpPr>
          <p:nvPr/>
        </p:nvSpPr>
        <p:spPr>
          <a:xfrm>
            <a:off x="1040739" y="3744573"/>
            <a:ext cx="2878118" cy="375487"/>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00" b="1" dirty="0">
                <a:latin typeface="Abadi" panose="020B0604020104020204" pitchFamily="34" charset="0"/>
                <a:ea typeface="Abadi"/>
                <a:cs typeface="Abadi"/>
              </a:rPr>
              <a:t>Use registration drives, outreach, digital education, forums, and public events.</a:t>
            </a:r>
          </a:p>
        </p:txBody>
      </p:sp>
      <p:sp>
        <p:nvSpPr>
          <p:cNvPr id="22" name="Rounded Rectangle 21">
            <a:extLst>
              <a:ext uri="{FF2B5EF4-FFF2-40B4-BE49-F238E27FC236}">
                <a16:creationId xmlns:a16="http://schemas.microsoft.com/office/drawing/2014/main" id="{B547B641-E1A9-4CBB-81B8-CD8F34A3F705}"/>
              </a:ext>
            </a:extLst>
          </p:cNvPr>
          <p:cNvSpPr>
            <a:spLocks noGrp="1"/>
          </p:cNvSpPr>
          <p:nvPr/>
        </p:nvSpPr>
        <p:spPr>
          <a:xfrm>
            <a:off x="4325112" y="3291840"/>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3" name="TextBox 22">
            <a:extLst>
              <a:ext uri="{FF2B5EF4-FFF2-40B4-BE49-F238E27FC236}">
                <a16:creationId xmlns:a16="http://schemas.microsoft.com/office/drawing/2014/main" id="{71A6ED88-82BA-4268-94D4-DA7BFEAFD144}"/>
              </a:ext>
            </a:extLst>
          </p:cNvPr>
          <p:cNvSpPr>
            <a:spLocks noGrp="1"/>
          </p:cNvSpPr>
          <p:nvPr/>
        </p:nvSpPr>
        <p:spPr>
          <a:xfrm>
            <a:off x="4453128" y="3438145"/>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05</a:t>
            </a:r>
          </a:p>
        </p:txBody>
      </p:sp>
      <p:sp>
        <p:nvSpPr>
          <p:cNvPr id="24" name="TextBox 23">
            <a:extLst>
              <a:ext uri="{FF2B5EF4-FFF2-40B4-BE49-F238E27FC236}">
                <a16:creationId xmlns:a16="http://schemas.microsoft.com/office/drawing/2014/main" id="{391162BB-13A0-4925-ADF2-18491041FE14}"/>
              </a:ext>
            </a:extLst>
          </p:cNvPr>
          <p:cNvSpPr>
            <a:spLocks noGrp="1"/>
          </p:cNvSpPr>
          <p:nvPr/>
        </p:nvSpPr>
        <p:spPr>
          <a:xfrm>
            <a:off x="4797614" y="3438144"/>
            <a:ext cx="2707537"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MOBILIZE PARTICIPATION</a:t>
            </a:r>
          </a:p>
        </p:txBody>
      </p:sp>
      <p:sp>
        <p:nvSpPr>
          <p:cNvPr id="25" name="TextBox 24">
            <a:extLst>
              <a:ext uri="{FF2B5EF4-FFF2-40B4-BE49-F238E27FC236}">
                <a16:creationId xmlns:a16="http://schemas.microsoft.com/office/drawing/2014/main" id="{008CF181-75EE-4162-8548-E6ACA0A1E3E8}"/>
              </a:ext>
            </a:extLst>
          </p:cNvPr>
          <p:cNvSpPr>
            <a:spLocks noGrp="1"/>
          </p:cNvSpPr>
          <p:nvPr/>
        </p:nvSpPr>
        <p:spPr>
          <a:xfrm>
            <a:off x="4797614" y="3744573"/>
            <a:ext cx="3108342" cy="375487"/>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00" b="1" dirty="0">
                <a:latin typeface="Abadi" panose="020B0604020104020204" pitchFamily="34" charset="0"/>
                <a:ea typeface="Abadi"/>
                <a:cs typeface="Abadi"/>
              </a:rPr>
              <a:t>Promote early voting, share reminders, reduce barriers, and encourage informed action.</a:t>
            </a:r>
          </a:p>
        </p:txBody>
      </p:sp>
      <p:sp>
        <p:nvSpPr>
          <p:cNvPr id="26" name="Rounded Rectangle 25">
            <a:extLst>
              <a:ext uri="{FF2B5EF4-FFF2-40B4-BE49-F238E27FC236}">
                <a16:creationId xmlns:a16="http://schemas.microsoft.com/office/drawing/2014/main" id="{24713924-6A28-4CD2-A77F-764427645EC6}"/>
              </a:ext>
            </a:extLst>
          </p:cNvPr>
          <p:cNvSpPr>
            <a:spLocks noGrp="1"/>
          </p:cNvSpPr>
          <p:nvPr/>
        </p:nvSpPr>
        <p:spPr>
          <a:xfrm>
            <a:off x="8046720" y="3291840"/>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7" name="TextBox 26">
            <a:extLst>
              <a:ext uri="{FF2B5EF4-FFF2-40B4-BE49-F238E27FC236}">
                <a16:creationId xmlns:a16="http://schemas.microsoft.com/office/drawing/2014/main" id="{29983837-35C9-4EA1-8E05-0FA7FD36A563}"/>
              </a:ext>
            </a:extLst>
          </p:cNvPr>
          <p:cNvSpPr>
            <a:spLocks noGrp="1"/>
          </p:cNvSpPr>
          <p:nvPr/>
        </p:nvSpPr>
        <p:spPr>
          <a:xfrm>
            <a:off x="8174736" y="3438145"/>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06</a:t>
            </a:r>
          </a:p>
        </p:txBody>
      </p:sp>
      <p:sp>
        <p:nvSpPr>
          <p:cNvPr id="28" name="TextBox 27">
            <a:extLst>
              <a:ext uri="{FF2B5EF4-FFF2-40B4-BE49-F238E27FC236}">
                <a16:creationId xmlns:a16="http://schemas.microsoft.com/office/drawing/2014/main" id="{A0247F32-CA37-42C2-AA4C-5D272904ABD0}"/>
              </a:ext>
            </a:extLst>
          </p:cNvPr>
          <p:cNvSpPr>
            <a:spLocks noGrp="1"/>
          </p:cNvSpPr>
          <p:nvPr/>
        </p:nvSpPr>
        <p:spPr>
          <a:xfrm>
            <a:off x="8617982" y="3427258"/>
            <a:ext cx="3150346" cy="213905"/>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150">
                <a:latin typeface="Abadi" panose="020B0604020104020204" pitchFamily="34" charset="0"/>
                <a:ea typeface="Abadi"/>
                <a:cs typeface="Abadi"/>
              </a:rPr>
              <a:t>MEASURE &amp; IMPROVE</a:t>
            </a:r>
          </a:p>
        </p:txBody>
      </p:sp>
      <p:sp>
        <p:nvSpPr>
          <p:cNvPr id="29" name="TextBox 28">
            <a:extLst>
              <a:ext uri="{FF2B5EF4-FFF2-40B4-BE49-F238E27FC236}">
                <a16:creationId xmlns:a16="http://schemas.microsoft.com/office/drawing/2014/main" id="{C9623787-6523-4C49-AC88-4D65F041B3A5}"/>
              </a:ext>
            </a:extLst>
          </p:cNvPr>
          <p:cNvSpPr>
            <a:spLocks noGrp="1"/>
          </p:cNvSpPr>
          <p:nvPr/>
        </p:nvSpPr>
        <p:spPr>
          <a:xfrm>
            <a:off x="8608404" y="3733686"/>
            <a:ext cx="2688483" cy="544765"/>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00" b="1" dirty="0">
                <a:latin typeface="Abadi" panose="020B0604020104020204" pitchFamily="34" charset="0"/>
                <a:ea typeface="Abadi"/>
                <a:cs typeface="Abadi"/>
              </a:rPr>
              <a:t>Evaluate turnout, registrations, households reached, partnerships, volunteers, and precinct progress.</a:t>
            </a:r>
          </a:p>
        </p:txBody>
      </p:sp>
      <p:sp>
        <p:nvSpPr>
          <p:cNvPr id="30" name="Rectangle 29">
            <a:extLst>
              <a:ext uri="{FF2B5EF4-FFF2-40B4-BE49-F238E27FC236}">
                <a16:creationId xmlns:a16="http://schemas.microsoft.com/office/drawing/2014/main" id="{A241F9A6-806C-4710-B22D-B87F7201DEF2}"/>
              </a:ext>
            </a:extLst>
          </p:cNvPr>
          <p:cNvSpPr>
            <a:spLocks noGrp="1"/>
          </p:cNvSpPr>
          <p:nvPr/>
        </p:nvSpPr>
        <p:spPr>
          <a:xfrm>
            <a:off x="603504" y="4923347"/>
            <a:ext cx="10963656" cy="544765"/>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31" name="TextBox 30">
            <a:extLst>
              <a:ext uri="{FF2B5EF4-FFF2-40B4-BE49-F238E27FC236}">
                <a16:creationId xmlns:a16="http://schemas.microsoft.com/office/drawing/2014/main" id="{A36541C1-4718-4430-854C-90FE221F1ABA}"/>
              </a:ext>
            </a:extLst>
          </p:cNvPr>
          <p:cNvSpPr>
            <a:spLocks noGrp="1"/>
          </p:cNvSpPr>
          <p:nvPr/>
        </p:nvSpPr>
        <p:spPr>
          <a:xfrm>
            <a:off x="877823" y="5057402"/>
            <a:ext cx="10391639" cy="213905"/>
          </a:xfrm>
          <a:prstGeom prst="rect">
            <a:avLst/>
          </a:prstGeom>
          <a:noFill/>
        </p:spPr>
        <p:txBody>
          <a:bodyPr wrap="square" lIns="18288" tIns="18288" rIns="18288" bIns="18288">
            <a:spAutoFit/>
          </a:bodyPr>
          <a:lstStyle/>
          <a:p>
            <a:pPr algn="ctr">
              <a:buNone/>
              <a:defRPr sz="1150" b="1">
                <a:solidFill>
                  <a:srgbClr val="C89B2B"/>
                </a:solidFill>
                <a:latin typeface="Abadi"/>
                <a:ea typeface="Abadi"/>
                <a:cs typeface="Abadi"/>
              </a:defRPr>
            </a:pPr>
            <a:r>
              <a:rPr>
                <a:latin typeface="Abadi" panose="020B0604020104020204" pitchFamily="34" charset="0"/>
                <a:ea typeface="Abadi"/>
                <a:cs typeface="Abadi"/>
              </a:rPr>
              <a:t>LEARN  &gt;  EDUCATE  &gt;  RELATE  &gt;  REACH  &gt;  MOBILIZE  &gt;  IMPROVE</a:t>
            </a:r>
          </a:p>
        </p:txBody>
      </p:sp>
      <p:sp>
        <p:nvSpPr>
          <p:cNvPr id="32" name="TextBox 31">
            <a:extLst>
              <a:ext uri="{FF2B5EF4-FFF2-40B4-BE49-F238E27FC236}">
                <a16:creationId xmlns:a16="http://schemas.microsoft.com/office/drawing/2014/main" id="{F87A0B31-239C-4424-B3B8-DF8A219C61C1}"/>
              </a:ext>
            </a:extLst>
          </p:cNvPr>
          <p:cNvSpPr>
            <a:spLocks noGrp="1"/>
          </p:cNvSpPr>
          <p:nvPr/>
        </p:nvSpPr>
        <p:spPr>
          <a:xfrm>
            <a:off x="603504" y="5715000"/>
            <a:ext cx="6703823" cy="183127"/>
          </a:xfrm>
          <a:prstGeom prst="rect">
            <a:avLst/>
          </a:prstGeom>
          <a:noFill/>
        </p:spPr>
        <p:txBody>
          <a:bodyPr wrap="none" lIns="18288" tIns="18288" rIns="18288" bIns="18288">
            <a:spAutoFit/>
          </a:bodyPr>
          <a:lstStyle/>
          <a:p>
            <a:pPr>
              <a:buNone/>
              <a:defRPr sz="950" b="0">
                <a:solidFill>
                  <a:srgbClr val="666666"/>
                </a:solidFill>
                <a:latin typeface="Arial"/>
                <a:ea typeface="Arial"/>
                <a:cs typeface="Arial"/>
              </a:defRPr>
            </a:pPr>
            <a:r>
              <a:rPr>
                <a:latin typeface="Abadi" panose="020B0604020104020204" pitchFamily="34" charset="0"/>
                <a:ea typeface="Abadi"/>
                <a:cs typeface="Abadi"/>
              </a:rPr>
              <a:t>Community outcome: informed, engaged, and active residents who help build stronger, safer, and more responsive communities.</a:t>
            </a:r>
          </a:p>
        </p:txBody>
      </p:sp>
      <p:sp>
        <p:nvSpPr>
          <p:cNvPr id="33" name="TextBox 32">
            <a:extLst>
              <a:ext uri="{FF2B5EF4-FFF2-40B4-BE49-F238E27FC236}">
                <a16:creationId xmlns:a16="http://schemas.microsoft.com/office/drawing/2014/main" id="{A2B397C6-93E7-451B-851A-45CEC07F8652}"/>
              </a:ext>
            </a:extLst>
          </p:cNvPr>
          <p:cNvSpPr>
            <a:spLocks noGrp="1"/>
          </p:cNvSpPr>
          <p:nvPr/>
        </p:nvSpPr>
        <p:spPr>
          <a:xfrm>
            <a:off x="603504" y="6510528"/>
            <a:ext cx="2074350" cy="133883"/>
          </a:xfrm>
          <a:prstGeom prst="rect">
            <a:avLst/>
          </a:prstGeom>
          <a:noFill/>
        </p:spPr>
        <p:txBody>
          <a:bodyPr wrap="none" lIns="18288" tIns="18288" rIns="18288" bIns="18288">
            <a:spAutoFit/>
          </a:bodyPr>
          <a:lstStyle/>
          <a:p>
            <a:pPr>
              <a:buNone/>
              <a:defRPr sz="630" b="0">
                <a:solidFill>
                  <a:srgbClr val="666666"/>
                </a:solidFill>
                <a:latin typeface="Arial"/>
                <a:ea typeface="Arial"/>
                <a:cs typeface="Arial"/>
              </a:defRPr>
            </a:pPr>
            <a:r>
              <a:rPr>
                <a:latin typeface="Abadi" panose="020B0604020104020204" pitchFamily="34" charset="0"/>
                <a:ea typeface="Abadi"/>
                <a:cs typeface="Abadi"/>
              </a:rPr>
              <a:t>TZL COMMUNITY &amp; EDUCATION INITIATIVE  |  2026-2027</a:t>
            </a:r>
          </a:p>
        </p:txBody>
      </p:sp>
      <p:sp>
        <p:nvSpPr>
          <p:cNvPr id="34" name="TextBox 33">
            <a:extLst>
              <a:ext uri="{FF2B5EF4-FFF2-40B4-BE49-F238E27FC236}">
                <a16:creationId xmlns:a16="http://schemas.microsoft.com/office/drawing/2014/main" id="{6155C654-8B97-477E-98C5-012E3BD57973}"/>
              </a:ext>
            </a:extLst>
          </p:cNvPr>
          <p:cNvSpPr>
            <a:spLocks noGrp="1"/>
          </p:cNvSpPr>
          <p:nvPr/>
        </p:nvSpPr>
        <p:spPr>
          <a:xfrm>
            <a:off x="11296887" y="6510528"/>
            <a:ext cx="133113" cy="133883"/>
          </a:xfrm>
          <a:prstGeom prst="rect">
            <a:avLst/>
          </a:prstGeom>
          <a:noFill/>
        </p:spPr>
        <p:txBody>
          <a:bodyPr wrap="none" lIns="18288" tIns="18288" rIns="18288" bIns="18288">
            <a:spAutoFit/>
          </a:bodyPr>
          <a:lstStyle/>
          <a:p>
            <a:pPr algn="r">
              <a:buNone/>
              <a:defRPr sz="630" b="0">
                <a:solidFill>
                  <a:srgbClr val="666666"/>
                </a:solidFill>
                <a:latin typeface="Arial"/>
                <a:ea typeface="Arial"/>
                <a:cs typeface="Arial"/>
              </a:defRPr>
            </a:pPr>
            <a:r>
              <a:rPr>
                <a:latin typeface="Abadi" panose="020B0604020104020204" pitchFamily="34" charset="0"/>
                <a:ea typeface="Abadi"/>
                <a:cs typeface="Abadi"/>
              </a:rPr>
              <a:t>34</a:t>
            </a:r>
          </a:p>
        </p:txBody>
      </p:sp>
      <p:pic>
        <p:nvPicPr>
          <p:cNvPr id="36" name="Picture 35">
            <a:extLst>
              <a:ext uri="{FF2B5EF4-FFF2-40B4-BE49-F238E27FC236}">
                <a16:creationId xmlns:a16="http://schemas.microsoft.com/office/drawing/2014/main" id="{02FD65D5-C278-CF17-A268-EA736D5EB2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7925" y="63267"/>
            <a:ext cx="1245169" cy="1245169"/>
          </a:xfrm>
          <a:prstGeom prst="rect">
            <a:avLst/>
          </a:prstGeom>
        </p:spPr>
      </p:pic>
    </p:spTree>
    <p:extLst>
      <p:ext uri="{BB962C8B-B14F-4D97-AF65-F5344CB8AC3E}">
        <p14:creationId xmlns:p14="http://schemas.microsoft.com/office/powerpoint/2010/main" val="1085305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F7429BA-8363-4EA2-AA61-1A23C36A52EE}"/>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TZL EMPOWER OPERATING STRUCTURE</a:t>
            </a:r>
          </a:p>
        </p:txBody>
      </p:sp>
      <p:sp>
        <p:nvSpPr>
          <p:cNvPr id="3" name="slide-7-title">
            <a:extLst>
              <a:ext uri="{FF2B5EF4-FFF2-40B4-BE49-F238E27FC236}">
                <a16:creationId xmlns:a16="http://schemas.microsoft.com/office/drawing/2014/main" id="{B34AD6E5-EEA5-4EC2-A4A7-8D32AE7BEE7C}"/>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Local teams follow one regional civic strategy</a:t>
            </a:r>
          </a:p>
        </p:txBody>
      </p:sp>
      <p:sp>
        <p:nvSpPr>
          <p:cNvPr id="4" name="Straight Connector 3">
            <a:extLst>
              <a:ext uri="{FF2B5EF4-FFF2-40B4-BE49-F238E27FC236}">
                <a16:creationId xmlns:a16="http://schemas.microsoft.com/office/drawing/2014/main" id="{56BC427D-4DF7-4193-9B62-0982F69D483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66E59144-C837-4F34-8836-FB5EC7B14CA5}"/>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fontScale="92375" lnSpcReduction="10000"/>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Seven operational areas, committee leadership, area teams, and focus councils connect data, relationships, outreach, and volunteer action.</a:t>
            </a:r>
          </a:p>
        </p:txBody>
      </p:sp>
      <p:sp>
        <p:nvSpPr>
          <p:cNvPr id="6" name="Rectangle 5">
            <a:extLst>
              <a:ext uri="{FF2B5EF4-FFF2-40B4-BE49-F238E27FC236}">
                <a16:creationId xmlns:a16="http://schemas.microsoft.com/office/drawing/2014/main" id="{EAC38E18-9AB7-48D9-8015-1CA4DF596D39}"/>
              </a:ext>
            </a:extLst>
          </p:cNvPr>
          <p:cNvSpPr>
            <a:spLocks noGrp="1"/>
          </p:cNvSpPr>
          <p:nvPr/>
        </p:nvSpPr>
        <p:spPr>
          <a:xfrm>
            <a:off x="666750" y="2133600"/>
            <a:ext cx="3143250" cy="323850"/>
          </a:xfrm>
          <a:prstGeom prst="rect">
            <a:avLst/>
          </a:prstGeom>
          <a:noFill/>
          <a:ln w="0">
            <a:noFill/>
            <a:prstDash val="solid"/>
          </a:ln>
        </p:spPr>
        <p:txBody>
          <a:bodyPr wrap="square" lIns="0" tIns="0" rIns="0" bIns="0" anchor="t">
            <a:normAutofit fontScale="98562"/>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SERVICE AREA FRAMEWORK</a:t>
            </a:r>
          </a:p>
        </p:txBody>
      </p:sp>
      <p:sp>
        <p:nvSpPr>
          <p:cNvPr id="7" name="Rectangle 6">
            <a:extLst>
              <a:ext uri="{FF2B5EF4-FFF2-40B4-BE49-F238E27FC236}">
                <a16:creationId xmlns:a16="http://schemas.microsoft.com/office/drawing/2014/main" id="{F399925D-A22F-41D9-931C-5B28307A7516}"/>
              </a:ext>
            </a:extLst>
          </p:cNvPr>
          <p:cNvSpPr>
            <a:spLocks noGrp="1"/>
          </p:cNvSpPr>
          <p:nvPr/>
        </p:nvSpPr>
        <p:spPr>
          <a:xfrm>
            <a:off x="666750" y="2571750"/>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a:solidFill>
                  <a:srgbClr val="8B6514"/>
                </a:solidFill>
                <a:latin typeface="Abadi" panose="020B0604020104020204" pitchFamily="34" charset="0"/>
                <a:ea typeface="Abadi"/>
                <a:cs typeface="Abadi"/>
              </a:rPr>
              <a:t>7</a:t>
            </a:r>
          </a:p>
        </p:txBody>
      </p:sp>
      <p:sp>
        <p:nvSpPr>
          <p:cNvPr id="8" name="Rectangle 7">
            <a:extLst>
              <a:ext uri="{FF2B5EF4-FFF2-40B4-BE49-F238E27FC236}">
                <a16:creationId xmlns:a16="http://schemas.microsoft.com/office/drawing/2014/main" id="{0A1FA6D4-24C9-49ED-9850-2540114ED97B}"/>
              </a:ext>
            </a:extLst>
          </p:cNvPr>
          <p:cNvSpPr>
            <a:spLocks noGrp="1"/>
          </p:cNvSpPr>
          <p:nvPr/>
        </p:nvSpPr>
        <p:spPr>
          <a:xfrm>
            <a:off x="666750" y="3200400"/>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OPERATIONAL SERVICE AREAS</a:t>
            </a:r>
          </a:p>
        </p:txBody>
      </p:sp>
      <p:sp>
        <p:nvSpPr>
          <p:cNvPr id="9" name="Rectangle 8">
            <a:extLst>
              <a:ext uri="{FF2B5EF4-FFF2-40B4-BE49-F238E27FC236}">
                <a16:creationId xmlns:a16="http://schemas.microsoft.com/office/drawing/2014/main" id="{07F1D07A-D298-40E3-BD19-CAFA95EA409A}"/>
              </a:ext>
            </a:extLst>
          </p:cNvPr>
          <p:cNvSpPr>
            <a:spLocks noGrp="1"/>
          </p:cNvSpPr>
          <p:nvPr/>
        </p:nvSpPr>
        <p:spPr>
          <a:xfrm>
            <a:off x="666750" y="4048125"/>
            <a:ext cx="2857500" cy="628650"/>
          </a:xfrm>
          <a:prstGeom prst="rect">
            <a:avLst/>
          </a:prstGeom>
          <a:noFill/>
          <a:ln w="0">
            <a:noFill/>
            <a:prstDash val="solid"/>
          </a:ln>
        </p:spPr>
        <p:txBody>
          <a:bodyPr wrap="square" lIns="0" tIns="0" rIns="0" bIns="0" anchor="ctr">
            <a:normAutofit fontScale="99167" lnSpcReduction="10000"/>
          </a:bodyPr>
          <a:lstStyle/>
          <a:p>
            <a:pPr algn="l">
              <a:lnSpc>
                <a:spcPct val="100000"/>
              </a:lnSpc>
              <a:buNone/>
              <a:defRPr sz="4500" b="1" i="0">
                <a:solidFill>
                  <a:srgbClr val="8B6514"/>
                </a:solidFill>
                <a:latin typeface="Arial"/>
                <a:ea typeface="Arial"/>
                <a:cs typeface="Arial"/>
              </a:defRPr>
            </a:pPr>
            <a:r>
              <a:rPr sz="4500" b="1" i="0">
                <a:solidFill>
                  <a:srgbClr val="8B6514"/>
                </a:solidFill>
                <a:latin typeface="Abadi" panose="020B0604020104020204" pitchFamily="34" charset="0"/>
                <a:ea typeface="Abadi"/>
                <a:cs typeface="Abadi"/>
              </a:rPr>
              <a:t>70%</a:t>
            </a:r>
          </a:p>
        </p:txBody>
      </p:sp>
      <p:sp>
        <p:nvSpPr>
          <p:cNvPr id="10" name="Rectangle 9">
            <a:extLst>
              <a:ext uri="{FF2B5EF4-FFF2-40B4-BE49-F238E27FC236}">
                <a16:creationId xmlns:a16="http://schemas.microsoft.com/office/drawing/2014/main" id="{E5E05751-33D2-4559-AE55-F188F3BEAA78}"/>
              </a:ext>
            </a:extLst>
          </p:cNvPr>
          <p:cNvSpPr>
            <a:spLocks noGrp="1"/>
          </p:cNvSpPr>
          <p:nvPr/>
        </p:nvSpPr>
        <p:spPr>
          <a:xfrm>
            <a:off x="666750" y="4676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MINIMUM TURNOUT BENCHMARK</a:t>
            </a:r>
          </a:p>
        </p:txBody>
      </p:sp>
      <p:sp>
        <p:nvSpPr>
          <p:cNvPr id="11" name="Straight Connector 10">
            <a:extLst>
              <a:ext uri="{FF2B5EF4-FFF2-40B4-BE49-F238E27FC236}">
                <a16:creationId xmlns:a16="http://schemas.microsoft.com/office/drawing/2014/main" id="{D5E4C444-08A4-4781-B33F-20ECC50E1A6F}"/>
              </a:ext>
            </a:extLst>
          </p:cNvPr>
          <p:cNvSpPr>
            <a:spLocks noGrp="1"/>
          </p:cNvSpPr>
          <p:nvPr/>
        </p:nvSpPr>
        <p:spPr>
          <a:xfrm>
            <a:off x="3905250" y="2057400"/>
            <a:ext cx="9525"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12" name="Rectangle 11">
            <a:extLst>
              <a:ext uri="{FF2B5EF4-FFF2-40B4-BE49-F238E27FC236}">
                <a16:creationId xmlns:a16="http://schemas.microsoft.com/office/drawing/2014/main" id="{6E391364-9638-4BC0-A2E9-87482F410AAA}"/>
              </a:ext>
            </a:extLst>
          </p:cNvPr>
          <p:cNvSpPr>
            <a:spLocks noGrp="1"/>
          </p:cNvSpPr>
          <p:nvPr/>
        </p:nvSpPr>
        <p:spPr>
          <a:xfrm>
            <a:off x="4286250" y="213360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LEADERSHIP STRUCTURE</a:t>
            </a:r>
          </a:p>
        </p:txBody>
      </p:sp>
      <p:sp>
        <p:nvSpPr>
          <p:cNvPr id="13" name="Rectangle 12">
            <a:extLst>
              <a:ext uri="{FF2B5EF4-FFF2-40B4-BE49-F238E27FC236}">
                <a16:creationId xmlns:a16="http://schemas.microsoft.com/office/drawing/2014/main" id="{B6F30CE8-F380-4B8F-8ACA-4F9DBEB6C546}"/>
              </a:ext>
            </a:extLst>
          </p:cNvPr>
          <p:cNvSpPr>
            <a:spLocks noGrp="1"/>
          </p:cNvSpPr>
          <p:nvPr/>
        </p:nvSpPr>
        <p:spPr>
          <a:xfrm>
            <a:off x="4286250" y="2571750"/>
            <a:ext cx="2667000" cy="628650"/>
          </a:xfrm>
          <a:prstGeom prst="rect">
            <a:avLst/>
          </a:prstGeom>
          <a:noFill/>
          <a:ln w="0">
            <a:noFill/>
            <a:prstDash val="solid"/>
          </a:ln>
        </p:spPr>
        <p:txBody>
          <a:bodyPr wrap="square" lIns="0" tIns="0" rIns="0" bIns="0" anchor="ctr">
            <a:normAutofit fontScale="99167" lnSpcReduction="10000"/>
          </a:bodyPr>
          <a:lstStyle/>
          <a:p>
            <a:pPr algn="l">
              <a:lnSpc>
                <a:spcPct val="100000"/>
              </a:lnSpc>
              <a:buNone/>
              <a:defRPr sz="4500" b="1" i="0">
                <a:solidFill>
                  <a:srgbClr val="8B6514"/>
                </a:solidFill>
                <a:latin typeface="Arial"/>
                <a:ea typeface="Arial"/>
                <a:cs typeface="Arial"/>
              </a:defRPr>
            </a:pPr>
            <a:r>
              <a:rPr sz="4500" b="1" i="0">
                <a:solidFill>
                  <a:srgbClr val="8B6514"/>
                </a:solidFill>
                <a:latin typeface="Abadi" panose="020B0604020104020204" pitchFamily="34" charset="0"/>
                <a:ea typeface="Abadi"/>
                <a:cs typeface="Abadi"/>
              </a:rPr>
              <a:t>7</a:t>
            </a:r>
          </a:p>
        </p:txBody>
      </p:sp>
      <p:sp>
        <p:nvSpPr>
          <p:cNvPr id="14" name="Rectangle 13">
            <a:extLst>
              <a:ext uri="{FF2B5EF4-FFF2-40B4-BE49-F238E27FC236}">
                <a16:creationId xmlns:a16="http://schemas.microsoft.com/office/drawing/2014/main" id="{7BDD0BDD-80B7-4CC3-8DCE-A0B4F6F128E1}"/>
              </a:ext>
            </a:extLst>
          </p:cNvPr>
          <p:cNvSpPr>
            <a:spLocks noGrp="1"/>
          </p:cNvSpPr>
          <p:nvPr/>
        </p:nvSpPr>
        <p:spPr>
          <a:xfrm>
            <a:off x="4286250" y="3200400"/>
            <a:ext cx="26670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COMMITTEE LEADERSHIP ROLES</a:t>
            </a:r>
          </a:p>
        </p:txBody>
      </p:sp>
      <p:sp>
        <p:nvSpPr>
          <p:cNvPr id="15" name="Rectangle 14">
            <a:extLst>
              <a:ext uri="{FF2B5EF4-FFF2-40B4-BE49-F238E27FC236}">
                <a16:creationId xmlns:a16="http://schemas.microsoft.com/office/drawing/2014/main" id="{E6424DBE-A6A4-4069-936A-048F739D77F4}"/>
              </a:ext>
            </a:extLst>
          </p:cNvPr>
          <p:cNvSpPr>
            <a:spLocks noGrp="1"/>
          </p:cNvSpPr>
          <p:nvPr/>
        </p:nvSpPr>
        <p:spPr>
          <a:xfrm>
            <a:off x="4286250" y="3905250"/>
            <a:ext cx="2857500" cy="628650"/>
          </a:xfrm>
          <a:prstGeom prst="rect">
            <a:avLst/>
          </a:prstGeom>
          <a:noFill/>
          <a:ln w="0">
            <a:noFill/>
            <a:prstDash val="solid"/>
          </a:ln>
        </p:spPr>
        <p:txBody>
          <a:bodyPr wrap="square" lIns="0" tIns="0" rIns="0" bIns="0" anchor="ctr">
            <a:normAutofit/>
          </a:bodyPr>
          <a:lstStyle/>
          <a:p>
            <a:pPr algn="l">
              <a:lnSpc>
                <a:spcPct val="100000"/>
              </a:lnSpc>
              <a:buNone/>
              <a:defRPr sz="4050" b="1" i="0">
                <a:solidFill>
                  <a:srgbClr val="8B6514"/>
                </a:solidFill>
                <a:latin typeface="Arial"/>
                <a:ea typeface="Arial"/>
                <a:cs typeface="Arial"/>
              </a:defRPr>
            </a:pPr>
            <a:r>
              <a:rPr sz="4050" b="1">
                <a:solidFill>
                  <a:srgbClr val="8B6514"/>
                </a:solidFill>
                <a:latin typeface="Abadi" panose="020B0604020104020204" pitchFamily="34" charset="0"/>
                <a:ea typeface="Abadi"/>
                <a:cs typeface="Abadi"/>
              </a:rPr>
              <a:t>5</a:t>
            </a:r>
          </a:p>
        </p:txBody>
      </p:sp>
      <p:sp>
        <p:nvSpPr>
          <p:cNvPr id="16" name="Rectangle 15">
            <a:extLst>
              <a:ext uri="{FF2B5EF4-FFF2-40B4-BE49-F238E27FC236}">
                <a16:creationId xmlns:a16="http://schemas.microsoft.com/office/drawing/2014/main" id="{4DFBECEF-C475-4920-8BEA-9132FC175B00}"/>
              </a:ext>
            </a:extLst>
          </p:cNvPr>
          <p:cNvSpPr>
            <a:spLocks noGrp="1"/>
          </p:cNvSpPr>
          <p:nvPr/>
        </p:nvSpPr>
        <p:spPr>
          <a:xfrm>
            <a:off x="4286250" y="4533900"/>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STANDARD AREA-TEAM ROLES</a:t>
            </a:r>
          </a:p>
        </p:txBody>
      </p:sp>
      <p:sp>
        <p:nvSpPr>
          <p:cNvPr id="17" name="Rectangle 16">
            <a:extLst>
              <a:ext uri="{FF2B5EF4-FFF2-40B4-BE49-F238E27FC236}">
                <a16:creationId xmlns:a16="http://schemas.microsoft.com/office/drawing/2014/main" id="{5D88EBE5-4BFA-452A-96E2-420CB47624C5}"/>
              </a:ext>
            </a:extLst>
          </p:cNvPr>
          <p:cNvSpPr>
            <a:spLocks noGrp="1"/>
          </p:cNvSpPr>
          <p:nvPr/>
        </p:nvSpPr>
        <p:spPr>
          <a:xfrm>
            <a:off x="4286250" y="5334000"/>
            <a:ext cx="2857500" cy="381000"/>
          </a:xfrm>
          <a:prstGeom prst="rect">
            <a:avLst/>
          </a:prstGeom>
          <a:noFill/>
          <a:ln w="0">
            <a:noFill/>
            <a:prstDash val="solid"/>
          </a:ln>
        </p:spPr>
        <p:txBody>
          <a:bodyPr wrap="square" lIns="0" tIns="0" rIns="0" bIns="0" anchor="t">
            <a:normAutofit fontScale="68379" lnSpcReduction="20000"/>
          </a:bodyPr>
          <a:lstStyle/>
          <a:p>
            <a:pPr algn="l">
              <a:lnSpc>
                <a:spcPct val="100000"/>
              </a:lnSpc>
              <a:buNone/>
              <a:defRPr sz="1575" b="1" i="0">
                <a:solidFill>
                  <a:srgbClr val="111111"/>
                </a:solidFill>
                <a:latin typeface="Arial"/>
                <a:ea typeface="Arial"/>
                <a:cs typeface="Arial"/>
              </a:defRPr>
            </a:pPr>
            <a:r>
              <a:rPr sz="1575" b="1" i="0">
                <a:solidFill>
                  <a:srgbClr val="111111"/>
                </a:solidFill>
                <a:latin typeface="Abadi" panose="020B0604020104020204" pitchFamily="34" charset="0"/>
                <a:ea typeface="Abadi"/>
                <a:cs typeface="Abadi"/>
              </a:rPr>
              <a:t>Chair, Vice Chair, data, outreach, youth/new voter, communications, and volunteers</a:t>
            </a:r>
          </a:p>
        </p:txBody>
      </p:sp>
      <p:sp>
        <p:nvSpPr>
          <p:cNvPr id="18" name="Straight Connector 17">
            <a:extLst>
              <a:ext uri="{FF2B5EF4-FFF2-40B4-BE49-F238E27FC236}">
                <a16:creationId xmlns:a16="http://schemas.microsoft.com/office/drawing/2014/main" id="{B59E7893-3757-460C-B8ED-B53A2B8ABE8C}"/>
              </a:ext>
            </a:extLst>
          </p:cNvPr>
          <p:cNvSpPr>
            <a:spLocks noGrp="1"/>
          </p:cNvSpPr>
          <p:nvPr/>
        </p:nvSpPr>
        <p:spPr>
          <a:xfrm>
            <a:off x="7524750" y="2057400"/>
            <a:ext cx="9525"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19" name="Rectangle 18">
            <a:extLst>
              <a:ext uri="{FF2B5EF4-FFF2-40B4-BE49-F238E27FC236}">
                <a16:creationId xmlns:a16="http://schemas.microsoft.com/office/drawing/2014/main" id="{41DE06A9-B9EC-40EB-9CB2-41B3DBC3E88C}"/>
              </a:ext>
            </a:extLst>
          </p:cNvPr>
          <p:cNvSpPr>
            <a:spLocks noGrp="1"/>
          </p:cNvSpPr>
          <p:nvPr/>
        </p:nvSpPr>
        <p:spPr>
          <a:xfrm>
            <a:off x="7905750" y="213360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COMMUNITY CONNECTION</a:t>
            </a:r>
          </a:p>
        </p:txBody>
      </p:sp>
      <p:sp>
        <p:nvSpPr>
          <p:cNvPr id="20" name="Rectangle 19">
            <a:extLst>
              <a:ext uri="{FF2B5EF4-FFF2-40B4-BE49-F238E27FC236}">
                <a16:creationId xmlns:a16="http://schemas.microsoft.com/office/drawing/2014/main" id="{AFE345FA-A0B9-4DCA-8492-23EEE8B36D7E}"/>
              </a:ext>
            </a:extLst>
          </p:cNvPr>
          <p:cNvSpPr>
            <a:spLocks noGrp="1"/>
          </p:cNvSpPr>
          <p:nvPr/>
        </p:nvSpPr>
        <p:spPr>
          <a:xfrm>
            <a:off x="7905750" y="2667000"/>
            <a:ext cx="3429000" cy="2647950"/>
          </a:xfrm>
          <a:prstGeom prst="rect">
            <a:avLst/>
          </a:prstGeom>
          <a:noFill/>
          <a:ln w="0">
            <a:noFill/>
            <a:prstDash val="solid"/>
          </a:ln>
        </p:spPr>
        <p:txBody>
          <a:bodyPr wrap="square" lIns="0" tIns="0" rIns="0" bIns="0" anchor="t">
            <a:normAutofit fontScale="95546" lnSpcReduction="10000"/>
          </a:bodyPr>
          <a:lstStyle/>
          <a:p>
            <a:pPr marL="22" indent="-12" algn="l">
              <a:lnSpc>
                <a:spcPct val="100000"/>
              </a:lnSpc>
              <a:spcAft>
                <a:spcPts val="10"/>
              </a:spcAft>
              <a:buNone/>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Areas: Ann Arbor; Ypsilanti; Southern and Western Washtenaw; Western Wayne Central and South; Canton</a:t>
            </a:r>
          </a:p>
          <a:p>
            <a:pPr marL="22" indent="-12" algn="l">
              <a:lnSpc>
                <a:spcPct val="100000"/>
              </a:lnSpc>
              <a:spcAft>
                <a:spcPts val="10"/>
              </a:spcAft>
              <a:buNone/>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Area teams: lead, data, outreach, volunteer, liaison</a:t>
            </a:r>
            <a:endParaRPr lang="en-US" sz="1650" dirty="0">
              <a:solidFill>
                <a:srgbClr val="111111"/>
              </a:solidFill>
              <a:latin typeface="Abadi" panose="020B0604020104020204" pitchFamily="34" charset="0"/>
              <a:ea typeface="Abadi"/>
              <a:cs typeface="Abadi"/>
            </a:endParaRPr>
          </a:p>
          <a:p>
            <a:pPr marL="22" indent="-12" algn="l">
              <a:lnSpc>
                <a:spcPct val="100000"/>
              </a:lnSpc>
              <a:spcAft>
                <a:spcPts val="10"/>
              </a:spcAft>
              <a:buNone/>
              <a:defRPr sz="1650">
                <a:solidFill>
                  <a:srgbClr val="111111"/>
                </a:solidFill>
                <a:latin typeface="Arial"/>
                <a:ea typeface="Arial"/>
                <a:cs typeface="Arial"/>
              </a:defRPr>
            </a:pPr>
            <a:endParaRPr sz="1650" dirty="0">
              <a:solidFill>
                <a:srgbClr val="111111"/>
              </a:solidFill>
              <a:latin typeface="Abadi" panose="020B0604020104020204" pitchFamily="34" charset="0"/>
              <a:ea typeface="Abadi"/>
              <a:cs typeface="Abadi"/>
            </a:endParaRPr>
          </a:p>
          <a:p>
            <a:pPr marL="22" indent="-12" algn="l">
              <a:lnSpc>
                <a:spcPct val="100000"/>
              </a:lnSpc>
              <a:spcAft>
                <a:spcPts val="10"/>
              </a:spcAft>
              <a:buNone/>
              <a:defRPr sz="1650">
                <a:solidFill>
                  <a:srgbClr val="111111"/>
                </a:solidFill>
                <a:latin typeface="Arial"/>
                <a:ea typeface="Arial"/>
                <a:cs typeface="Arial"/>
              </a:defRPr>
            </a:pPr>
            <a:r>
              <a:rPr dirty="0">
                <a:latin typeface="Abadi" panose="020B0604020104020204" pitchFamily="34" charset="0"/>
              </a:rPr>
              <a:t>Focus councils: new voter, faith/community, senior, family/neighborhood, civic education</a:t>
            </a:r>
          </a:p>
          <a:p>
            <a:pPr marL="22" indent="-12" algn="l">
              <a:lnSpc>
                <a:spcPct val="100000"/>
              </a:lnSpc>
              <a:spcAft>
                <a:spcPts val="10"/>
              </a:spcAft>
              <a:buNone/>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Youth connection: ELMP ambassadors, research, speaking, and supervised service</a:t>
            </a:r>
          </a:p>
        </p:txBody>
      </p:sp>
      <p:sp>
        <p:nvSpPr>
          <p:cNvPr id="21" name="Rectangle 20">
            <a:extLst>
              <a:ext uri="{FF2B5EF4-FFF2-40B4-BE49-F238E27FC236}">
                <a16:creationId xmlns:a16="http://schemas.microsoft.com/office/drawing/2014/main" id="{6DC2213F-5FA3-4319-8E02-8E730586A292}"/>
              </a:ext>
            </a:extLst>
          </p:cNvPr>
          <p:cNvSpPr>
            <a:spLocks noGrp="1"/>
          </p:cNvSpPr>
          <p:nvPr/>
        </p:nvSpPr>
        <p:spPr>
          <a:xfrm>
            <a:off x="7829550" y="5467349"/>
            <a:ext cx="3505200" cy="824593"/>
          </a:xfrm>
          <a:prstGeom prst="rect">
            <a:avLst/>
          </a:prstGeom>
          <a:solidFill>
            <a:srgbClr val="F4F1EA"/>
          </a:solidFill>
          <a:ln w="9525">
            <a:solidFill>
              <a:srgbClr val="C89B2B"/>
            </a:solidFill>
            <a:prstDash val="solid"/>
          </a:ln>
        </p:spPr>
        <p:txBody>
          <a:bodyPr/>
          <a:lstStyle/>
          <a:p>
            <a:endParaRPr>
              <a:latin typeface="Abadi" panose="020B0604020104020204" pitchFamily="34" charset="0"/>
            </a:endParaRPr>
          </a:p>
        </p:txBody>
      </p:sp>
      <p:sp>
        <p:nvSpPr>
          <p:cNvPr id="22" name="Rectangle 21">
            <a:extLst>
              <a:ext uri="{FF2B5EF4-FFF2-40B4-BE49-F238E27FC236}">
                <a16:creationId xmlns:a16="http://schemas.microsoft.com/office/drawing/2014/main" id="{C416C0A1-66BF-46D0-A62A-21D187B85F72}"/>
              </a:ext>
            </a:extLst>
          </p:cNvPr>
          <p:cNvSpPr>
            <a:spLocks noGrp="1"/>
          </p:cNvSpPr>
          <p:nvPr/>
        </p:nvSpPr>
        <p:spPr>
          <a:xfrm>
            <a:off x="8001000" y="5553074"/>
            <a:ext cx="3167801" cy="580269"/>
          </a:xfrm>
          <a:prstGeom prst="rect">
            <a:avLst/>
          </a:prstGeom>
          <a:noFill/>
          <a:ln w="0">
            <a:noFill/>
            <a:prstDash val="solid"/>
          </a:ln>
        </p:spPr>
        <p:txBody>
          <a:bodyPr wrap="square" lIns="0" tIns="0" rIns="0" bIns="0" anchor="t">
            <a:normAutofit fontScale="88747" lnSpcReduction="10000"/>
          </a:bodyPr>
          <a:lstStyle/>
          <a:p>
            <a:pPr algn="ctr">
              <a:lnSpc>
                <a:spcPct val="100000"/>
              </a:lnSpc>
              <a:buNone/>
              <a:defRPr sz="1500" b="1" i="0">
                <a:solidFill>
                  <a:srgbClr val="111111"/>
                </a:solidFill>
                <a:latin typeface="Arial"/>
                <a:ea typeface="Arial"/>
                <a:cs typeface="Arial"/>
              </a:defRPr>
            </a:pPr>
            <a:r>
              <a:rPr sz="1500" b="1" i="0" dirty="0">
                <a:solidFill>
                  <a:srgbClr val="111111"/>
                </a:solidFill>
                <a:latin typeface="Abadi" panose="020B0604020104020204" pitchFamily="34" charset="0"/>
                <a:ea typeface="Abadi"/>
                <a:cs typeface="Abadi"/>
              </a:rPr>
              <a:t>Local relationships drive regional impact; public information remains accurate, current, plain-language, and nonpartisan.</a:t>
            </a:r>
          </a:p>
        </p:txBody>
      </p:sp>
      <p:sp>
        <p:nvSpPr>
          <p:cNvPr id="23" name="Rectangle 22">
            <a:extLst>
              <a:ext uri="{FF2B5EF4-FFF2-40B4-BE49-F238E27FC236}">
                <a16:creationId xmlns:a16="http://schemas.microsoft.com/office/drawing/2014/main" id="{2A366FA5-6949-491D-B534-2A7F680144B8}"/>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4" name="Rectangle 23">
            <a:extLst>
              <a:ext uri="{FF2B5EF4-FFF2-40B4-BE49-F238E27FC236}">
                <a16:creationId xmlns:a16="http://schemas.microsoft.com/office/drawing/2014/main" id="{3A923B15-EF6A-4AA9-998A-70D56A88C9F5}"/>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35</a:t>
            </a:r>
          </a:p>
        </p:txBody>
      </p:sp>
      <p:pic>
        <p:nvPicPr>
          <p:cNvPr id="26" name="Picture 25">
            <a:extLst>
              <a:ext uri="{FF2B5EF4-FFF2-40B4-BE49-F238E27FC236}">
                <a16:creationId xmlns:a16="http://schemas.microsoft.com/office/drawing/2014/main" id="{FB286408-D550-FA9B-0156-ABB10F5DD4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7925" y="63267"/>
            <a:ext cx="1245169" cy="1245169"/>
          </a:xfrm>
          <a:prstGeom prst="rect">
            <a:avLst/>
          </a:prstGeom>
        </p:spPr>
      </p:pic>
    </p:spTree>
    <p:extLst>
      <p:ext uri="{BB962C8B-B14F-4D97-AF65-F5344CB8AC3E}">
        <p14:creationId xmlns:p14="http://schemas.microsoft.com/office/powerpoint/2010/main" val="5269904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0E5065-2CB3-9737-EE40-1740515174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40406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60E794-75D4-4179-9C2B-4527E5156C36}"/>
              </a:ext>
            </a:extLst>
          </p:cNvPr>
          <p:cNvSpPr>
            <a:spLocks noGrp="1"/>
          </p:cNvSpPr>
          <p:nvPr/>
        </p:nvSpPr>
        <p:spPr>
          <a:xfrm>
            <a:off x="603504" y="292608"/>
            <a:ext cx="1375441" cy="221599"/>
          </a:xfrm>
          <a:prstGeom prst="rect">
            <a:avLst/>
          </a:prstGeom>
          <a:noFill/>
        </p:spPr>
        <p:txBody>
          <a:bodyPr wrap="none" lIns="18288" tIns="18288" rIns="18288" bIns="18288">
            <a:spAutoFit/>
          </a:bodyPr>
          <a:lstStyle/>
          <a:p>
            <a:pPr>
              <a:buNone/>
              <a:defRPr sz="1200" b="1">
                <a:solidFill>
                  <a:srgbClr val="8B6514"/>
                </a:solidFill>
                <a:latin typeface="Abadi"/>
                <a:ea typeface="Abadi"/>
                <a:cs typeface="Abadi"/>
              </a:defRPr>
            </a:pPr>
            <a:r>
              <a:rPr>
                <a:latin typeface="Abadi" panose="020B0604020104020204" pitchFamily="34" charset="0"/>
                <a:ea typeface="Abadi"/>
                <a:cs typeface="Abadi"/>
              </a:rPr>
              <a:t>ELECTION RHYTHM</a:t>
            </a:r>
          </a:p>
        </p:txBody>
      </p:sp>
      <p:sp>
        <p:nvSpPr>
          <p:cNvPr id="3" name="TextBox 2">
            <a:extLst>
              <a:ext uri="{FF2B5EF4-FFF2-40B4-BE49-F238E27FC236}">
                <a16:creationId xmlns:a16="http://schemas.microsoft.com/office/drawing/2014/main" id="{5E3D1B1F-5FF9-42CE-8845-27FCB4FF28FA}"/>
              </a:ext>
            </a:extLst>
          </p:cNvPr>
          <p:cNvSpPr>
            <a:spLocks noGrp="1"/>
          </p:cNvSpPr>
          <p:nvPr/>
        </p:nvSpPr>
        <p:spPr>
          <a:xfrm>
            <a:off x="603504" y="640080"/>
            <a:ext cx="8165825" cy="421654"/>
          </a:xfrm>
          <a:prstGeom prst="rect">
            <a:avLst/>
          </a:prstGeom>
          <a:noFill/>
        </p:spPr>
        <p:txBody>
          <a:bodyPr wrap="none" lIns="18288" tIns="18288" rIns="18288" bIns="18288">
            <a:spAutoFit/>
          </a:bodyPr>
          <a:lstStyle/>
          <a:p>
            <a:pPr>
              <a:buNone/>
              <a:defRPr sz="2500" b="1">
                <a:solidFill>
                  <a:srgbClr val="111111"/>
                </a:solidFill>
                <a:latin typeface="Abadi"/>
                <a:ea typeface="Abadi"/>
                <a:cs typeface="Abadi"/>
              </a:defRPr>
            </a:pPr>
            <a:r>
              <a:rPr>
                <a:latin typeface="Abadi" panose="020B0604020104020204" pitchFamily="34" charset="0"/>
                <a:ea typeface="Abadi"/>
                <a:cs typeface="Abadi"/>
              </a:rPr>
              <a:t>Data guides service; trusted relationships create change</a:t>
            </a:r>
          </a:p>
        </p:txBody>
      </p:sp>
      <p:sp>
        <p:nvSpPr>
          <p:cNvPr id="4" name="Rectangle 3">
            <a:extLst>
              <a:ext uri="{FF2B5EF4-FFF2-40B4-BE49-F238E27FC236}">
                <a16:creationId xmlns:a16="http://schemas.microsoft.com/office/drawing/2014/main" id="{7BC01E94-4F6B-4E96-BCC1-9D1D03E30E01}"/>
              </a:ext>
            </a:extLst>
          </p:cNvPr>
          <p:cNvSpPr>
            <a:spLocks noGrp="1"/>
          </p:cNvSpPr>
          <p:nvPr/>
        </p:nvSpPr>
        <p:spPr>
          <a:xfrm>
            <a:off x="603504" y="1271016"/>
            <a:ext cx="10515600" cy="10972"/>
          </a:xfrm>
          <a:prstGeom prst="rect">
            <a:avLst/>
          </a:prstGeom>
          <a:solidFill>
            <a:srgbClr val="C89B2B"/>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5" name="TextBox 4">
            <a:extLst>
              <a:ext uri="{FF2B5EF4-FFF2-40B4-BE49-F238E27FC236}">
                <a16:creationId xmlns:a16="http://schemas.microsoft.com/office/drawing/2014/main" id="{3F5B41BE-A655-4194-8976-36A712765DB8}"/>
              </a:ext>
            </a:extLst>
          </p:cNvPr>
          <p:cNvSpPr>
            <a:spLocks noGrp="1"/>
          </p:cNvSpPr>
          <p:nvPr/>
        </p:nvSpPr>
        <p:spPr>
          <a:xfrm>
            <a:off x="603504" y="1417320"/>
            <a:ext cx="10898881" cy="283154"/>
          </a:xfrm>
          <a:prstGeom prst="rect">
            <a:avLst/>
          </a:prstGeom>
          <a:noFill/>
        </p:spPr>
        <p:txBody>
          <a:bodyPr wrap="none" lIns="18288" tIns="18288" rIns="18288" bIns="18288">
            <a:spAutoFit/>
          </a:bodyPr>
          <a:lstStyle/>
          <a:p>
            <a:pPr>
              <a:buNone/>
              <a:defRPr sz="1080" b="0">
                <a:solidFill>
                  <a:srgbClr val="666666"/>
                </a:solidFill>
                <a:latin typeface="Arial"/>
                <a:ea typeface="Arial"/>
                <a:cs typeface="Arial"/>
              </a:defRPr>
            </a:pPr>
            <a:r>
              <a:rPr sz="1600" dirty="0">
                <a:latin typeface="Abadi" panose="020B0604020104020204" pitchFamily="34" charset="0"/>
                <a:ea typeface="Abadi"/>
                <a:cs typeface="Abadi"/>
              </a:rPr>
              <a:t>Year-round civic education continues between elections, while focused activity intensifies as official election dates approach.</a:t>
            </a:r>
          </a:p>
        </p:txBody>
      </p:sp>
      <p:sp>
        <p:nvSpPr>
          <p:cNvPr id="6" name="Rectangle 5">
            <a:extLst>
              <a:ext uri="{FF2B5EF4-FFF2-40B4-BE49-F238E27FC236}">
                <a16:creationId xmlns:a16="http://schemas.microsoft.com/office/drawing/2014/main" id="{8B8E80E1-0436-4E83-B838-349C2D4B0F2C}"/>
              </a:ext>
            </a:extLst>
          </p:cNvPr>
          <p:cNvSpPr>
            <a:spLocks noGrp="1"/>
          </p:cNvSpPr>
          <p:nvPr/>
        </p:nvSpPr>
        <p:spPr>
          <a:xfrm>
            <a:off x="603504"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7" name="Rectangle 6">
            <a:extLst>
              <a:ext uri="{FF2B5EF4-FFF2-40B4-BE49-F238E27FC236}">
                <a16:creationId xmlns:a16="http://schemas.microsoft.com/office/drawing/2014/main" id="{863411A0-0627-416E-B8DD-56FDFF2FDF9D}"/>
              </a:ext>
            </a:extLst>
          </p:cNvPr>
          <p:cNvSpPr>
            <a:spLocks noGrp="1"/>
          </p:cNvSpPr>
          <p:nvPr/>
        </p:nvSpPr>
        <p:spPr>
          <a:xfrm>
            <a:off x="603504"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8" name="TextBox 7">
            <a:extLst>
              <a:ext uri="{FF2B5EF4-FFF2-40B4-BE49-F238E27FC236}">
                <a16:creationId xmlns:a16="http://schemas.microsoft.com/office/drawing/2014/main" id="{F0A608D6-8AED-486A-925E-D95E1A83037D}"/>
              </a:ext>
            </a:extLst>
          </p:cNvPr>
          <p:cNvSpPr>
            <a:spLocks noGrp="1"/>
          </p:cNvSpPr>
          <p:nvPr/>
        </p:nvSpPr>
        <p:spPr>
          <a:xfrm>
            <a:off x="1126308" y="2139696"/>
            <a:ext cx="1468992"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90 DAYS BEFORE</a:t>
            </a:r>
          </a:p>
        </p:txBody>
      </p:sp>
      <p:sp>
        <p:nvSpPr>
          <p:cNvPr id="9" name="TextBox 8">
            <a:extLst>
              <a:ext uri="{FF2B5EF4-FFF2-40B4-BE49-F238E27FC236}">
                <a16:creationId xmlns:a16="http://schemas.microsoft.com/office/drawing/2014/main" id="{DABD3ED1-8242-4362-8621-62DC9493ABC9}"/>
              </a:ext>
            </a:extLst>
          </p:cNvPr>
          <p:cNvSpPr>
            <a:spLocks noGrp="1"/>
          </p:cNvSpPr>
          <p:nvPr/>
        </p:nvSpPr>
        <p:spPr>
          <a:xfrm>
            <a:off x="1272438" y="2596896"/>
            <a:ext cx="1176733"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dirty="0">
                <a:latin typeface="Abadi" panose="020B0604020104020204" pitchFamily="34" charset="0"/>
                <a:ea typeface="Abadi"/>
                <a:cs typeface="Abadi"/>
              </a:rPr>
              <a:t>Analyze + </a:t>
            </a:r>
            <a:r>
              <a:rPr lang="en-US" dirty="0">
                <a:latin typeface="Abadi" panose="020B0604020104020204" pitchFamily="34" charset="0"/>
                <a:ea typeface="Abadi"/>
                <a:cs typeface="Abadi"/>
              </a:rPr>
              <a:t>P</a:t>
            </a:r>
            <a:r>
              <a:rPr dirty="0">
                <a:latin typeface="Abadi" panose="020B0604020104020204" pitchFamily="34" charset="0"/>
                <a:ea typeface="Abadi"/>
                <a:cs typeface="Abadi"/>
              </a:rPr>
              <a:t>lan</a:t>
            </a:r>
          </a:p>
        </p:txBody>
      </p:sp>
      <p:sp>
        <p:nvSpPr>
          <p:cNvPr id="10" name="TextBox 9">
            <a:extLst>
              <a:ext uri="{FF2B5EF4-FFF2-40B4-BE49-F238E27FC236}">
                <a16:creationId xmlns:a16="http://schemas.microsoft.com/office/drawing/2014/main" id="{C4692E2A-B88E-408E-B0B7-2001D699F5CE}"/>
              </a:ext>
            </a:extLst>
          </p:cNvPr>
          <p:cNvSpPr>
            <a:spLocks noGrp="1"/>
          </p:cNvSpPr>
          <p:nvPr/>
        </p:nvSpPr>
        <p:spPr>
          <a:xfrm>
            <a:off x="603504" y="2902046"/>
            <a:ext cx="2514600" cy="661015"/>
          </a:xfrm>
          <a:prstGeom prst="rect">
            <a:avLst/>
          </a:prstGeom>
          <a:noFill/>
        </p:spPr>
        <p:txBody>
          <a:bodyPr wrap="square" lIns="36576" tIns="18288" rIns="36576" bIns="18288">
            <a:spAutoFit/>
          </a:bodyPr>
          <a:lstStyle/>
          <a:p>
            <a:pPr algn="ctr">
              <a:lnSpc>
                <a:spcPct val="105000"/>
              </a:lnSpc>
              <a:spcAft>
                <a:spcPts val="200"/>
              </a:spcAft>
              <a:defRPr sz="810">
                <a:solidFill>
                  <a:srgbClr val="666666"/>
                </a:solidFill>
                <a:latin typeface="Arial"/>
                <a:ea typeface="Arial"/>
                <a:cs typeface="Arial"/>
              </a:defRPr>
            </a:pPr>
            <a:r>
              <a:rPr sz="1200" b="1" dirty="0">
                <a:latin typeface="Abadi" panose="020B0604020104020204" pitchFamily="34" charset="0"/>
                <a:ea typeface="Abadi"/>
                <a:cs typeface="Abadi"/>
              </a:rPr>
              <a:t>• Review turnout and precinct data</a:t>
            </a:r>
          </a:p>
          <a:p>
            <a:pPr algn="ctr">
              <a:lnSpc>
                <a:spcPct val="105000"/>
              </a:lnSpc>
              <a:spcAft>
                <a:spcPts val="200"/>
              </a:spcAft>
              <a:defRPr sz="810">
                <a:solidFill>
                  <a:srgbClr val="666666"/>
                </a:solidFill>
                <a:latin typeface="Arial"/>
                <a:ea typeface="Arial"/>
                <a:cs typeface="Arial"/>
              </a:defRPr>
            </a:pPr>
            <a:r>
              <a:rPr sz="1200" b="1" dirty="0">
                <a:latin typeface="Abadi" panose="020B0604020104020204" pitchFamily="34" charset="0"/>
                <a:ea typeface="Abadi"/>
                <a:cs typeface="Abadi"/>
              </a:rPr>
              <a:t>• Identify priority areas</a:t>
            </a:r>
          </a:p>
          <a:p>
            <a:pPr algn="ctr">
              <a:lnSpc>
                <a:spcPct val="105000"/>
              </a:lnSpc>
              <a:spcAft>
                <a:spcPts val="200"/>
              </a:spcAft>
              <a:defRPr sz="810">
                <a:solidFill>
                  <a:srgbClr val="666666"/>
                </a:solidFill>
                <a:latin typeface="Arial"/>
                <a:ea typeface="Arial"/>
                <a:cs typeface="Arial"/>
              </a:defRPr>
            </a:pPr>
            <a:r>
              <a:rPr sz="1200" b="1" dirty="0">
                <a:latin typeface="Abadi" panose="020B0604020104020204" pitchFamily="34" charset="0"/>
                <a:ea typeface="Abadi"/>
                <a:cs typeface="Abadi"/>
              </a:rPr>
              <a:t>• Confirm partners and volunteers</a:t>
            </a:r>
          </a:p>
        </p:txBody>
      </p:sp>
      <p:sp>
        <p:nvSpPr>
          <p:cNvPr id="11" name="Rectangle 10">
            <a:extLst>
              <a:ext uri="{FF2B5EF4-FFF2-40B4-BE49-F238E27FC236}">
                <a16:creationId xmlns:a16="http://schemas.microsoft.com/office/drawing/2014/main" id="{D2A3D5AD-A18E-4A67-A7B4-7F38B1CC7D17}"/>
              </a:ext>
            </a:extLst>
          </p:cNvPr>
          <p:cNvSpPr>
            <a:spLocks noGrp="1"/>
          </p:cNvSpPr>
          <p:nvPr/>
        </p:nvSpPr>
        <p:spPr>
          <a:xfrm>
            <a:off x="3273552"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2" name="Rectangle 11">
            <a:extLst>
              <a:ext uri="{FF2B5EF4-FFF2-40B4-BE49-F238E27FC236}">
                <a16:creationId xmlns:a16="http://schemas.microsoft.com/office/drawing/2014/main" id="{87FCC64F-D487-4D99-8FDE-DB18A94702C6}"/>
              </a:ext>
            </a:extLst>
          </p:cNvPr>
          <p:cNvSpPr>
            <a:spLocks noGrp="1"/>
          </p:cNvSpPr>
          <p:nvPr/>
        </p:nvSpPr>
        <p:spPr>
          <a:xfrm>
            <a:off x="3273552"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3" name="TextBox 12">
            <a:extLst>
              <a:ext uri="{FF2B5EF4-FFF2-40B4-BE49-F238E27FC236}">
                <a16:creationId xmlns:a16="http://schemas.microsoft.com/office/drawing/2014/main" id="{B3E8671A-95A8-404C-9FE5-CFB14A305E54}"/>
              </a:ext>
            </a:extLst>
          </p:cNvPr>
          <p:cNvSpPr>
            <a:spLocks noGrp="1"/>
          </p:cNvSpPr>
          <p:nvPr/>
        </p:nvSpPr>
        <p:spPr>
          <a:xfrm>
            <a:off x="3796355" y="2139696"/>
            <a:ext cx="1468993"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60 DAYS BEFORE</a:t>
            </a:r>
          </a:p>
        </p:txBody>
      </p:sp>
      <p:sp>
        <p:nvSpPr>
          <p:cNvPr id="14" name="TextBox 13">
            <a:extLst>
              <a:ext uri="{FF2B5EF4-FFF2-40B4-BE49-F238E27FC236}">
                <a16:creationId xmlns:a16="http://schemas.microsoft.com/office/drawing/2014/main" id="{03010B48-DEDF-46B1-80BB-4D9C8DDD227E}"/>
              </a:ext>
            </a:extLst>
          </p:cNvPr>
          <p:cNvSpPr>
            <a:spLocks noGrp="1"/>
          </p:cNvSpPr>
          <p:nvPr/>
        </p:nvSpPr>
        <p:spPr>
          <a:xfrm>
            <a:off x="3787027" y="2596896"/>
            <a:ext cx="1487651"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dirty="0">
                <a:latin typeface="Abadi" panose="020B0604020104020204" pitchFamily="34" charset="0"/>
                <a:ea typeface="Abadi"/>
                <a:cs typeface="Abadi"/>
              </a:rPr>
              <a:t>Register + </a:t>
            </a:r>
            <a:r>
              <a:rPr lang="en-US" dirty="0">
                <a:latin typeface="Abadi" panose="020B0604020104020204" pitchFamily="34" charset="0"/>
                <a:ea typeface="Abadi"/>
                <a:cs typeface="Abadi"/>
              </a:rPr>
              <a:t>E</a:t>
            </a:r>
            <a:r>
              <a:rPr dirty="0">
                <a:latin typeface="Abadi" panose="020B0604020104020204" pitchFamily="34" charset="0"/>
                <a:ea typeface="Abadi"/>
                <a:cs typeface="Abadi"/>
              </a:rPr>
              <a:t>ducate</a:t>
            </a:r>
          </a:p>
        </p:txBody>
      </p:sp>
      <p:sp>
        <p:nvSpPr>
          <p:cNvPr id="15" name="TextBox 14">
            <a:extLst>
              <a:ext uri="{FF2B5EF4-FFF2-40B4-BE49-F238E27FC236}">
                <a16:creationId xmlns:a16="http://schemas.microsoft.com/office/drawing/2014/main" id="{2CDAD51F-B920-4358-89E9-363B8493D8F0}"/>
              </a:ext>
            </a:extLst>
          </p:cNvPr>
          <p:cNvSpPr>
            <a:spLocks noGrp="1"/>
          </p:cNvSpPr>
          <p:nvPr/>
        </p:nvSpPr>
        <p:spPr>
          <a:xfrm>
            <a:off x="3273552" y="2902046"/>
            <a:ext cx="2514600" cy="854914"/>
          </a:xfrm>
          <a:prstGeom prst="rect">
            <a:avLst/>
          </a:prstGeom>
          <a:noFill/>
        </p:spPr>
        <p:txBody>
          <a:bodyPr wrap="square" lIns="36576" tIns="18288" rIns="36576" bIns="18288">
            <a:spAutoFit/>
          </a:bodyPr>
          <a:lstStyle/>
          <a:p>
            <a:pPr algn="ctr">
              <a:lnSpc>
                <a:spcPct val="105000"/>
              </a:lnSpc>
              <a:spcAft>
                <a:spcPts val="200"/>
              </a:spcAft>
              <a:buNone/>
              <a:defRPr sz="810">
                <a:solidFill>
                  <a:srgbClr val="666666"/>
                </a:solidFill>
                <a:latin typeface="Arial"/>
                <a:ea typeface="Arial"/>
                <a:cs typeface="Arial"/>
              </a:defRPr>
            </a:pPr>
            <a:r>
              <a:rPr sz="1200" b="1" dirty="0">
                <a:latin typeface="Abadi" panose="020B0604020104020204" pitchFamily="34" charset="0"/>
                <a:ea typeface="Abadi"/>
                <a:cs typeface="Abadi"/>
              </a:rPr>
              <a:t>• Registration drives</a:t>
            </a:r>
          </a:p>
          <a:p>
            <a:pPr algn="ctr">
              <a:lnSpc>
                <a:spcPct val="105000"/>
              </a:lnSpc>
              <a:spcAft>
                <a:spcPts val="200"/>
              </a:spcAft>
              <a:buNone/>
              <a:defRPr sz="810">
                <a:solidFill>
                  <a:srgbClr val="666666"/>
                </a:solidFill>
                <a:latin typeface="Arial"/>
                <a:ea typeface="Arial"/>
                <a:cs typeface="Arial"/>
              </a:defRPr>
            </a:pPr>
            <a:r>
              <a:rPr sz="1200" b="1" dirty="0">
                <a:latin typeface="Abadi" panose="020B0604020104020204" pitchFamily="34" charset="0"/>
                <a:ea typeface="Abadi"/>
                <a:cs typeface="Abadi"/>
              </a:rPr>
              <a:t>• Workshops and public information</a:t>
            </a:r>
          </a:p>
          <a:p>
            <a:pPr algn="ctr">
              <a:lnSpc>
                <a:spcPct val="105000"/>
              </a:lnSpc>
              <a:spcAft>
                <a:spcPts val="200"/>
              </a:spcAft>
              <a:buNone/>
              <a:defRPr sz="810">
                <a:solidFill>
                  <a:srgbClr val="666666"/>
                </a:solidFill>
                <a:latin typeface="Arial"/>
                <a:ea typeface="Arial"/>
                <a:cs typeface="Arial"/>
              </a:defRPr>
            </a:pPr>
            <a:r>
              <a:rPr sz="1200" b="1" dirty="0">
                <a:latin typeface="Abadi" panose="020B0604020104020204" pitchFamily="34" charset="0"/>
                <a:ea typeface="Abadi"/>
                <a:cs typeface="Abadi"/>
              </a:rPr>
              <a:t>• Partner outreach and resources</a:t>
            </a:r>
          </a:p>
        </p:txBody>
      </p:sp>
      <p:sp>
        <p:nvSpPr>
          <p:cNvPr id="16" name="Rectangle 15">
            <a:extLst>
              <a:ext uri="{FF2B5EF4-FFF2-40B4-BE49-F238E27FC236}">
                <a16:creationId xmlns:a16="http://schemas.microsoft.com/office/drawing/2014/main" id="{1C39DD11-8F02-434C-AF65-460F60FFDC58}"/>
              </a:ext>
            </a:extLst>
          </p:cNvPr>
          <p:cNvSpPr>
            <a:spLocks noGrp="1"/>
          </p:cNvSpPr>
          <p:nvPr/>
        </p:nvSpPr>
        <p:spPr>
          <a:xfrm>
            <a:off x="5943600"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7" name="Rectangle 16">
            <a:extLst>
              <a:ext uri="{FF2B5EF4-FFF2-40B4-BE49-F238E27FC236}">
                <a16:creationId xmlns:a16="http://schemas.microsoft.com/office/drawing/2014/main" id="{EF0A521D-46DD-4E8A-821F-BC8CACEFC086}"/>
              </a:ext>
            </a:extLst>
          </p:cNvPr>
          <p:cNvSpPr>
            <a:spLocks noGrp="1"/>
          </p:cNvSpPr>
          <p:nvPr/>
        </p:nvSpPr>
        <p:spPr>
          <a:xfrm>
            <a:off x="5943600"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8" name="TextBox 17">
            <a:extLst>
              <a:ext uri="{FF2B5EF4-FFF2-40B4-BE49-F238E27FC236}">
                <a16:creationId xmlns:a16="http://schemas.microsoft.com/office/drawing/2014/main" id="{CEA541F5-FD6C-4770-9D70-2B9680BFB247}"/>
              </a:ext>
            </a:extLst>
          </p:cNvPr>
          <p:cNvSpPr>
            <a:spLocks noGrp="1"/>
          </p:cNvSpPr>
          <p:nvPr/>
        </p:nvSpPr>
        <p:spPr>
          <a:xfrm>
            <a:off x="6389459" y="2139696"/>
            <a:ext cx="1622881"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30 DAYS-ELECTION</a:t>
            </a:r>
          </a:p>
        </p:txBody>
      </p:sp>
      <p:sp>
        <p:nvSpPr>
          <p:cNvPr id="19" name="TextBox 18">
            <a:extLst>
              <a:ext uri="{FF2B5EF4-FFF2-40B4-BE49-F238E27FC236}">
                <a16:creationId xmlns:a16="http://schemas.microsoft.com/office/drawing/2014/main" id="{0B1B0F64-D532-4231-81E4-230C192E40F0}"/>
              </a:ext>
            </a:extLst>
          </p:cNvPr>
          <p:cNvSpPr>
            <a:spLocks noGrp="1"/>
          </p:cNvSpPr>
          <p:nvPr/>
        </p:nvSpPr>
        <p:spPr>
          <a:xfrm>
            <a:off x="6524369" y="2596896"/>
            <a:ext cx="1353063"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dirty="0">
                <a:latin typeface="Abadi" panose="020B0604020104020204" pitchFamily="34" charset="0"/>
                <a:ea typeface="Abadi"/>
                <a:cs typeface="Abadi"/>
              </a:rPr>
              <a:t>Reach + </a:t>
            </a:r>
            <a:r>
              <a:rPr lang="en-US" dirty="0">
                <a:latin typeface="Abadi" panose="020B0604020104020204" pitchFamily="34" charset="0"/>
                <a:ea typeface="Abadi"/>
                <a:cs typeface="Abadi"/>
              </a:rPr>
              <a:t>M</a:t>
            </a:r>
            <a:r>
              <a:rPr dirty="0">
                <a:latin typeface="Abadi" panose="020B0604020104020204" pitchFamily="34" charset="0"/>
                <a:ea typeface="Abadi"/>
                <a:cs typeface="Abadi"/>
              </a:rPr>
              <a:t>obilize</a:t>
            </a:r>
          </a:p>
        </p:txBody>
      </p:sp>
      <p:sp>
        <p:nvSpPr>
          <p:cNvPr id="20" name="TextBox 19">
            <a:extLst>
              <a:ext uri="{FF2B5EF4-FFF2-40B4-BE49-F238E27FC236}">
                <a16:creationId xmlns:a16="http://schemas.microsoft.com/office/drawing/2014/main" id="{550A65DF-054E-4387-8967-264D9EAE47B5}"/>
              </a:ext>
            </a:extLst>
          </p:cNvPr>
          <p:cNvSpPr>
            <a:spLocks noGrp="1"/>
          </p:cNvSpPr>
          <p:nvPr/>
        </p:nvSpPr>
        <p:spPr>
          <a:xfrm>
            <a:off x="5943600" y="2902046"/>
            <a:ext cx="2514600" cy="661015"/>
          </a:xfrm>
          <a:prstGeom prst="rect">
            <a:avLst/>
          </a:prstGeom>
          <a:noFill/>
        </p:spPr>
        <p:txBody>
          <a:bodyPr wrap="square" lIns="36576" tIns="18288" rIns="36576" bIns="18288">
            <a:spAutoFit/>
          </a:bodyPr>
          <a:lstStyle/>
          <a:p>
            <a:pPr algn="ctr">
              <a:lnSpc>
                <a:spcPct val="105000"/>
              </a:lnSpc>
              <a:spcAft>
                <a:spcPts val="200"/>
              </a:spcAft>
              <a:buNone/>
              <a:defRPr sz="810">
                <a:solidFill>
                  <a:srgbClr val="666666"/>
                </a:solidFill>
                <a:latin typeface="Arial"/>
                <a:ea typeface="Arial"/>
                <a:cs typeface="Arial"/>
              </a:defRPr>
            </a:pPr>
            <a:r>
              <a:rPr sz="1200" b="1" dirty="0">
                <a:latin typeface="Abadi" panose="020B0604020104020204" pitchFamily="34" charset="0"/>
                <a:ea typeface="Abadi"/>
                <a:cs typeface="Abadi"/>
              </a:rPr>
              <a:t>• Canvassing and outreach teams</a:t>
            </a:r>
          </a:p>
          <a:p>
            <a:pPr algn="ctr">
              <a:lnSpc>
                <a:spcPct val="105000"/>
              </a:lnSpc>
              <a:spcAft>
                <a:spcPts val="200"/>
              </a:spcAft>
              <a:buNone/>
              <a:defRPr sz="810">
                <a:solidFill>
                  <a:srgbClr val="666666"/>
                </a:solidFill>
                <a:latin typeface="Arial"/>
                <a:ea typeface="Arial"/>
                <a:cs typeface="Arial"/>
              </a:defRPr>
            </a:pPr>
            <a:r>
              <a:rPr sz="1200" b="1" dirty="0">
                <a:latin typeface="Abadi" panose="020B0604020104020204" pitchFamily="34" charset="0"/>
                <a:ea typeface="Abadi"/>
                <a:cs typeface="Abadi"/>
              </a:rPr>
              <a:t>• Voting options and early voting</a:t>
            </a:r>
          </a:p>
          <a:p>
            <a:pPr algn="ctr">
              <a:lnSpc>
                <a:spcPct val="105000"/>
              </a:lnSpc>
              <a:spcAft>
                <a:spcPts val="200"/>
              </a:spcAft>
              <a:buNone/>
              <a:defRPr sz="810">
                <a:solidFill>
                  <a:srgbClr val="666666"/>
                </a:solidFill>
                <a:latin typeface="Arial"/>
                <a:ea typeface="Arial"/>
                <a:cs typeface="Arial"/>
              </a:defRPr>
            </a:pPr>
            <a:r>
              <a:rPr sz="1200" b="1" dirty="0">
                <a:latin typeface="Abadi" panose="020B0604020104020204" pitchFamily="34" charset="0"/>
                <a:ea typeface="Abadi"/>
                <a:cs typeface="Abadi"/>
              </a:rPr>
              <a:t>• Final verified reminders</a:t>
            </a:r>
          </a:p>
        </p:txBody>
      </p:sp>
      <p:sp>
        <p:nvSpPr>
          <p:cNvPr id="21" name="Rectangle 20">
            <a:extLst>
              <a:ext uri="{FF2B5EF4-FFF2-40B4-BE49-F238E27FC236}">
                <a16:creationId xmlns:a16="http://schemas.microsoft.com/office/drawing/2014/main" id="{E0AA6063-46FC-4358-9CA0-B6B79F93CE88}"/>
              </a:ext>
            </a:extLst>
          </p:cNvPr>
          <p:cNvSpPr>
            <a:spLocks noGrp="1"/>
          </p:cNvSpPr>
          <p:nvPr/>
        </p:nvSpPr>
        <p:spPr>
          <a:xfrm>
            <a:off x="8613648" y="2048256"/>
            <a:ext cx="2514600" cy="2148840"/>
          </a:xfrm>
          <a:prstGeom prst="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2" name="Rectangle 21">
            <a:extLst>
              <a:ext uri="{FF2B5EF4-FFF2-40B4-BE49-F238E27FC236}">
                <a16:creationId xmlns:a16="http://schemas.microsoft.com/office/drawing/2014/main" id="{CEFD5989-5CEF-4113-B805-75C7949C2780}"/>
              </a:ext>
            </a:extLst>
          </p:cNvPr>
          <p:cNvSpPr>
            <a:spLocks noGrp="1"/>
          </p:cNvSpPr>
          <p:nvPr/>
        </p:nvSpPr>
        <p:spPr>
          <a:xfrm>
            <a:off x="8613648" y="2048256"/>
            <a:ext cx="2514600" cy="384048"/>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3" name="TextBox 22">
            <a:extLst>
              <a:ext uri="{FF2B5EF4-FFF2-40B4-BE49-F238E27FC236}">
                <a16:creationId xmlns:a16="http://schemas.microsoft.com/office/drawing/2014/main" id="{F9E998CE-25EF-4EA7-BA73-46E76AAA7B46}"/>
              </a:ext>
            </a:extLst>
          </p:cNvPr>
          <p:cNvSpPr>
            <a:spLocks noGrp="1"/>
          </p:cNvSpPr>
          <p:nvPr/>
        </p:nvSpPr>
        <p:spPr>
          <a:xfrm>
            <a:off x="9165595" y="2139696"/>
            <a:ext cx="1410707" cy="252377"/>
          </a:xfrm>
          <a:prstGeom prst="rect">
            <a:avLst/>
          </a:prstGeom>
          <a:noFill/>
        </p:spPr>
        <p:txBody>
          <a:bodyPr wrap="none" lIns="18288" tIns="18288" rIns="18288" bIns="18288">
            <a:spAutoFit/>
          </a:bodyPr>
          <a:lstStyle/>
          <a:p>
            <a:pPr algn="ctr">
              <a:buNone/>
              <a:defRPr sz="860" b="1">
                <a:solidFill>
                  <a:srgbClr val="C89B2B"/>
                </a:solidFill>
                <a:latin typeface="Abadi"/>
                <a:ea typeface="Abadi"/>
                <a:cs typeface="Abadi"/>
              </a:defRPr>
            </a:pPr>
            <a:r>
              <a:rPr sz="1400">
                <a:latin typeface="Abadi" panose="020B0604020104020204" pitchFamily="34" charset="0"/>
                <a:ea typeface="Abadi"/>
                <a:cs typeface="Abadi"/>
              </a:rPr>
              <a:t>AFTER ELECTION</a:t>
            </a:r>
          </a:p>
        </p:txBody>
      </p:sp>
      <p:sp>
        <p:nvSpPr>
          <p:cNvPr id="24" name="TextBox 23">
            <a:extLst>
              <a:ext uri="{FF2B5EF4-FFF2-40B4-BE49-F238E27FC236}">
                <a16:creationId xmlns:a16="http://schemas.microsoft.com/office/drawing/2014/main" id="{F010445D-0CF5-4454-9BEC-97CC417E886A}"/>
              </a:ext>
            </a:extLst>
          </p:cNvPr>
          <p:cNvSpPr>
            <a:spLocks noGrp="1"/>
          </p:cNvSpPr>
          <p:nvPr/>
        </p:nvSpPr>
        <p:spPr>
          <a:xfrm>
            <a:off x="9112696" y="2596896"/>
            <a:ext cx="1516505" cy="240066"/>
          </a:xfrm>
          <a:prstGeom prst="rect">
            <a:avLst/>
          </a:prstGeom>
          <a:noFill/>
        </p:spPr>
        <p:txBody>
          <a:bodyPr wrap="none" lIns="18288" tIns="18288" rIns="18288" bIns="18288">
            <a:spAutoFit/>
          </a:bodyPr>
          <a:lstStyle/>
          <a:p>
            <a:pPr algn="ctr">
              <a:buNone/>
              <a:defRPr sz="1320" b="1">
                <a:solidFill>
                  <a:srgbClr val="111111"/>
                </a:solidFill>
                <a:latin typeface="Abadi"/>
                <a:ea typeface="Abadi"/>
                <a:cs typeface="Abadi"/>
              </a:defRPr>
            </a:pPr>
            <a:r>
              <a:rPr dirty="0">
                <a:latin typeface="Abadi" panose="020B0604020104020204" pitchFamily="34" charset="0"/>
                <a:ea typeface="Abadi"/>
                <a:cs typeface="Abadi"/>
              </a:rPr>
              <a:t>Evaluate + </a:t>
            </a:r>
            <a:r>
              <a:rPr lang="en-US" dirty="0">
                <a:latin typeface="Abadi" panose="020B0604020104020204" pitchFamily="34" charset="0"/>
                <a:ea typeface="Abadi"/>
                <a:cs typeface="Abadi"/>
              </a:rPr>
              <a:t>I</a:t>
            </a:r>
            <a:r>
              <a:rPr dirty="0">
                <a:latin typeface="Abadi" panose="020B0604020104020204" pitchFamily="34" charset="0"/>
                <a:ea typeface="Abadi"/>
                <a:cs typeface="Abadi"/>
              </a:rPr>
              <a:t>mprove</a:t>
            </a:r>
          </a:p>
        </p:txBody>
      </p:sp>
      <p:sp>
        <p:nvSpPr>
          <p:cNvPr id="25" name="TextBox 24">
            <a:extLst>
              <a:ext uri="{FF2B5EF4-FFF2-40B4-BE49-F238E27FC236}">
                <a16:creationId xmlns:a16="http://schemas.microsoft.com/office/drawing/2014/main" id="{69EEA5C6-7079-4B09-9D92-4F93CA850FEF}"/>
              </a:ext>
            </a:extLst>
          </p:cNvPr>
          <p:cNvSpPr>
            <a:spLocks noGrp="1"/>
          </p:cNvSpPr>
          <p:nvPr/>
        </p:nvSpPr>
        <p:spPr>
          <a:xfrm>
            <a:off x="8613648" y="2902046"/>
            <a:ext cx="2514600" cy="854914"/>
          </a:xfrm>
          <a:prstGeom prst="rect">
            <a:avLst/>
          </a:prstGeom>
          <a:noFill/>
        </p:spPr>
        <p:txBody>
          <a:bodyPr wrap="square" lIns="36576" tIns="18288" rIns="36576" bIns="18288">
            <a:spAutoFit/>
          </a:bodyPr>
          <a:lstStyle/>
          <a:p>
            <a:pPr algn="ctr">
              <a:lnSpc>
                <a:spcPct val="105000"/>
              </a:lnSpc>
              <a:spcAft>
                <a:spcPts val="200"/>
              </a:spcAft>
              <a:buNone/>
              <a:defRPr sz="810">
                <a:solidFill>
                  <a:srgbClr val="666666"/>
                </a:solidFill>
                <a:latin typeface="Arial"/>
                <a:ea typeface="Arial"/>
                <a:cs typeface="Arial"/>
              </a:defRPr>
            </a:pPr>
            <a:r>
              <a:rPr sz="1200" b="1" dirty="0">
                <a:latin typeface="Abadi" panose="020B0604020104020204" pitchFamily="34" charset="0"/>
                <a:ea typeface="Abadi"/>
                <a:cs typeface="Abadi"/>
              </a:rPr>
              <a:t>• Review results and barriers</a:t>
            </a:r>
          </a:p>
          <a:p>
            <a:pPr algn="ctr">
              <a:lnSpc>
                <a:spcPct val="105000"/>
              </a:lnSpc>
              <a:spcAft>
                <a:spcPts val="200"/>
              </a:spcAft>
              <a:buNone/>
              <a:defRPr sz="810">
                <a:solidFill>
                  <a:srgbClr val="666666"/>
                </a:solidFill>
                <a:latin typeface="Arial"/>
                <a:ea typeface="Arial"/>
                <a:cs typeface="Arial"/>
              </a:defRPr>
            </a:pPr>
            <a:r>
              <a:rPr sz="1200" b="1" dirty="0">
                <a:latin typeface="Abadi" panose="020B0604020104020204" pitchFamily="34" charset="0"/>
                <a:ea typeface="Abadi"/>
                <a:cs typeface="Abadi"/>
              </a:rPr>
              <a:t>• Document lessons</a:t>
            </a:r>
          </a:p>
          <a:p>
            <a:pPr algn="ctr">
              <a:lnSpc>
                <a:spcPct val="105000"/>
              </a:lnSpc>
              <a:spcAft>
                <a:spcPts val="200"/>
              </a:spcAft>
              <a:buNone/>
              <a:defRPr sz="810">
                <a:solidFill>
                  <a:srgbClr val="666666"/>
                </a:solidFill>
                <a:latin typeface="Arial"/>
                <a:ea typeface="Arial"/>
                <a:cs typeface="Arial"/>
              </a:defRPr>
            </a:pPr>
            <a:r>
              <a:rPr sz="1200" b="1" dirty="0">
                <a:latin typeface="Abadi" panose="020B0604020104020204" pitchFamily="34" charset="0"/>
                <a:ea typeface="Abadi"/>
                <a:cs typeface="Abadi"/>
              </a:rPr>
              <a:t>• Recognize partners and strengthen next cycle</a:t>
            </a:r>
          </a:p>
        </p:txBody>
      </p:sp>
      <p:sp>
        <p:nvSpPr>
          <p:cNvPr id="26" name="TextBox 25">
            <a:extLst>
              <a:ext uri="{FF2B5EF4-FFF2-40B4-BE49-F238E27FC236}">
                <a16:creationId xmlns:a16="http://schemas.microsoft.com/office/drawing/2014/main" id="{55D36604-3F6C-443F-91B7-81D02339AABE}"/>
              </a:ext>
            </a:extLst>
          </p:cNvPr>
          <p:cNvSpPr>
            <a:spLocks noGrp="1"/>
          </p:cNvSpPr>
          <p:nvPr/>
        </p:nvSpPr>
        <p:spPr>
          <a:xfrm>
            <a:off x="914400" y="4617720"/>
            <a:ext cx="290208" cy="337015"/>
          </a:xfrm>
          <a:prstGeom prst="rect">
            <a:avLst/>
          </a:prstGeom>
          <a:noFill/>
        </p:spPr>
        <p:txBody>
          <a:bodyPr wrap="none" lIns="18288" tIns="18288" rIns="18288" bIns="18288">
            <a:spAutoFit/>
          </a:bodyPr>
          <a:lstStyle/>
          <a:p>
            <a:pPr>
              <a:buNone/>
              <a:defRPr sz="1950" b="1">
                <a:solidFill>
                  <a:srgbClr val="8B6514"/>
                </a:solidFill>
                <a:latin typeface="Abadi"/>
                <a:ea typeface="Abadi"/>
                <a:cs typeface="Abadi"/>
              </a:defRPr>
            </a:pPr>
            <a:r>
              <a:rPr>
                <a:latin typeface="Abadi" panose="020B0604020104020204" pitchFamily="34" charset="0"/>
                <a:ea typeface="Abadi"/>
                <a:cs typeface="Abadi"/>
              </a:rPr>
              <a:t>12</a:t>
            </a:r>
          </a:p>
        </p:txBody>
      </p:sp>
      <p:sp>
        <p:nvSpPr>
          <p:cNvPr id="27" name="TextBox 26">
            <a:extLst>
              <a:ext uri="{FF2B5EF4-FFF2-40B4-BE49-F238E27FC236}">
                <a16:creationId xmlns:a16="http://schemas.microsoft.com/office/drawing/2014/main" id="{1BCFA479-5D27-44C0-825C-9041670961F0}"/>
              </a:ext>
            </a:extLst>
          </p:cNvPr>
          <p:cNvSpPr>
            <a:spLocks noGrp="1"/>
          </p:cNvSpPr>
          <p:nvPr/>
        </p:nvSpPr>
        <p:spPr>
          <a:xfrm>
            <a:off x="914400" y="5001768"/>
            <a:ext cx="1186287" cy="344710"/>
          </a:xfrm>
          <a:prstGeom prst="rect">
            <a:avLst/>
          </a:prstGeom>
          <a:noFill/>
        </p:spPr>
        <p:txBody>
          <a:bodyPr wrap="none" lIns="18288" tIns="18288" rIns="18288" bIns="18288">
            <a:spAutoFit/>
          </a:bodyPr>
          <a:lstStyle/>
          <a:p>
            <a:pPr>
              <a:buNone/>
              <a:defRPr sz="750" b="1">
                <a:solidFill>
                  <a:srgbClr val="666666"/>
                </a:solidFill>
                <a:latin typeface="Arial"/>
                <a:ea typeface="Arial"/>
                <a:cs typeface="Arial"/>
              </a:defRPr>
            </a:pPr>
            <a:r>
              <a:rPr sz="1000">
                <a:latin typeface="Abadi" panose="020B0604020104020204" pitchFamily="34" charset="0"/>
                <a:ea typeface="Abadi"/>
                <a:cs typeface="Abadi"/>
              </a:rPr>
              <a:t>MONTHS OF</a:t>
            </a:r>
          </a:p>
          <a:p>
            <a:pPr>
              <a:buNone/>
              <a:defRPr sz="750" b="1">
                <a:solidFill>
                  <a:srgbClr val="666666"/>
                </a:solidFill>
                <a:latin typeface="Arial"/>
                <a:ea typeface="Arial"/>
                <a:cs typeface="Arial"/>
              </a:defRPr>
            </a:pPr>
            <a:r>
              <a:rPr sz="1000">
                <a:latin typeface="Abadi" panose="020B0604020104020204" pitchFamily="34" charset="0"/>
                <a:ea typeface="Abadi"/>
                <a:cs typeface="Abadi"/>
              </a:rPr>
              <a:t>CIVIC ENGAGEMENT</a:t>
            </a:r>
          </a:p>
        </p:txBody>
      </p:sp>
      <p:sp>
        <p:nvSpPr>
          <p:cNvPr id="28" name="TextBox 27">
            <a:extLst>
              <a:ext uri="{FF2B5EF4-FFF2-40B4-BE49-F238E27FC236}">
                <a16:creationId xmlns:a16="http://schemas.microsoft.com/office/drawing/2014/main" id="{2DC1E0BB-6CA5-4329-BF90-49E7EDBFC00A}"/>
              </a:ext>
            </a:extLst>
          </p:cNvPr>
          <p:cNvSpPr>
            <a:spLocks noGrp="1"/>
          </p:cNvSpPr>
          <p:nvPr/>
        </p:nvSpPr>
        <p:spPr>
          <a:xfrm>
            <a:off x="3611880" y="4617720"/>
            <a:ext cx="195631" cy="337015"/>
          </a:xfrm>
          <a:prstGeom prst="rect">
            <a:avLst/>
          </a:prstGeom>
          <a:noFill/>
        </p:spPr>
        <p:txBody>
          <a:bodyPr wrap="none" lIns="18288" tIns="18288" rIns="18288" bIns="18288">
            <a:spAutoFit/>
          </a:bodyPr>
          <a:lstStyle/>
          <a:p>
            <a:pPr>
              <a:buNone/>
              <a:defRPr sz="1950" b="1">
                <a:solidFill>
                  <a:srgbClr val="8B6514"/>
                </a:solidFill>
                <a:latin typeface="Abadi"/>
                <a:ea typeface="Abadi"/>
                <a:cs typeface="Abadi"/>
              </a:defRPr>
            </a:pPr>
            <a:r>
              <a:rPr>
                <a:latin typeface="Abadi" panose="020B0604020104020204" pitchFamily="34" charset="0"/>
                <a:ea typeface="Abadi"/>
                <a:cs typeface="Abadi"/>
              </a:rPr>
              <a:t>4</a:t>
            </a:r>
          </a:p>
        </p:txBody>
      </p:sp>
      <p:sp>
        <p:nvSpPr>
          <p:cNvPr id="29" name="TextBox 28">
            <a:extLst>
              <a:ext uri="{FF2B5EF4-FFF2-40B4-BE49-F238E27FC236}">
                <a16:creationId xmlns:a16="http://schemas.microsoft.com/office/drawing/2014/main" id="{CDE13581-DE08-4EE9-ABD3-9313881272A8}"/>
              </a:ext>
            </a:extLst>
          </p:cNvPr>
          <p:cNvSpPr>
            <a:spLocks noGrp="1"/>
          </p:cNvSpPr>
          <p:nvPr/>
        </p:nvSpPr>
        <p:spPr>
          <a:xfrm>
            <a:off x="3611880" y="5001768"/>
            <a:ext cx="1373838" cy="344710"/>
          </a:xfrm>
          <a:prstGeom prst="rect">
            <a:avLst/>
          </a:prstGeom>
          <a:noFill/>
        </p:spPr>
        <p:txBody>
          <a:bodyPr wrap="none" lIns="18288" tIns="18288" rIns="18288" bIns="18288">
            <a:spAutoFit/>
          </a:bodyPr>
          <a:lstStyle/>
          <a:p>
            <a:pPr>
              <a:buNone/>
              <a:defRPr sz="750" b="1">
                <a:solidFill>
                  <a:srgbClr val="666666"/>
                </a:solidFill>
                <a:latin typeface="Arial"/>
                <a:ea typeface="Arial"/>
                <a:cs typeface="Arial"/>
              </a:defRPr>
            </a:pPr>
            <a:r>
              <a:rPr sz="1000">
                <a:latin typeface="Abadi" panose="020B0604020104020204" pitchFamily="34" charset="0"/>
                <a:ea typeface="Abadi"/>
                <a:cs typeface="Abadi"/>
              </a:rPr>
              <a:t>TURNOUT</a:t>
            </a:r>
          </a:p>
          <a:p>
            <a:pPr>
              <a:buNone/>
              <a:defRPr sz="750" b="1">
                <a:solidFill>
                  <a:srgbClr val="666666"/>
                </a:solidFill>
                <a:latin typeface="Arial"/>
                <a:ea typeface="Arial"/>
                <a:cs typeface="Arial"/>
              </a:defRPr>
            </a:pPr>
            <a:r>
              <a:rPr sz="1000">
                <a:latin typeface="Abadi" panose="020B0604020104020204" pitchFamily="34" charset="0"/>
                <a:ea typeface="Abadi"/>
                <a:cs typeface="Abadi"/>
              </a:rPr>
              <a:t>PERFORMANCE BANDS</a:t>
            </a:r>
          </a:p>
        </p:txBody>
      </p:sp>
      <p:sp>
        <p:nvSpPr>
          <p:cNvPr id="30" name="TextBox 29">
            <a:extLst>
              <a:ext uri="{FF2B5EF4-FFF2-40B4-BE49-F238E27FC236}">
                <a16:creationId xmlns:a16="http://schemas.microsoft.com/office/drawing/2014/main" id="{DB4DBD82-8B10-4E75-A228-3F49F1F07516}"/>
              </a:ext>
            </a:extLst>
          </p:cNvPr>
          <p:cNvSpPr>
            <a:spLocks noGrp="1"/>
          </p:cNvSpPr>
          <p:nvPr/>
        </p:nvSpPr>
        <p:spPr>
          <a:xfrm>
            <a:off x="6126480" y="4617720"/>
            <a:ext cx="195631" cy="337015"/>
          </a:xfrm>
          <a:prstGeom prst="rect">
            <a:avLst/>
          </a:prstGeom>
          <a:noFill/>
        </p:spPr>
        <p:txBody>
          <a:bodyPr wrap="none" lIns="18288" tIns="18288" rIns="18288" bIns="18288">
            <a:spAutoFit/>
          </a:bodyPr>
          <a:lstStyle/>
          <a:p>
            <a:pPr>
              <a:buNone/>
              <a:defRPr sz="1950" b="1">
                <a:solidFill>
                  <a:srgbClr val="8B6514"/>
                </a:solidFill>
                <a:latin typeface="Abadi"/>
                <a:ea typeface="Abadi"/>
                <a:cs typeface="Abadi"/>
              </a:defRPr>
            </a:pPr>
            <a:r>
              <a:rPr>
                <a:latin typeface="Abadi" panose="020B0604020104020204" pitchFamily="34" charset="0"/>
                <a:ea typeface="Abadi"/>
                <a:cs typeface="Abadi"/>
              </a:rPr>
              <a:t>7</a:t>
            </a:r>
          </a:p>
        </p:txBody>
      </p:sp>
      <p:sp>
        <p:nvSpPr>
          <p:cNvPr id="31" name="TextBox 30">
            <a:extLst>
              <a:ext uri="{FF2B5EF4-FFF2-40B4-BE49-F238E27FC236}">
                <a16:creationId xmlns:a16="http://schemas.microsoft.com/office/drawing/2014/main" id="{2B997E43-AC83-4119-9341-D90B82B3DED6}"/>
              </a:ext>
            </a:extLst>
          </p:cNvPr>
          <p:cNvSpPr>
            <a:spLocks noGrp="1"/>
          </p:cNvSpPr>
          <p:nvPr/>
        </p:nvSpPr>
        <p:spPr>
          <a:xfrm>
            <a:off x="6126480" y="5001768"/>
            <a:ext cx="937821" cy="344710"/>
          </a:xfrm>
          <a:prstGeom prst="rect">
            <a:avLst/>
          </a:prstGeom>
          <a:noFill/>
        </p:spPr>
        <p:txBody>
          <a:bodyPr wrap="none" lIns="18288" tIns="18288" rIns="18288" bIns="18288">
            <a:spAutoFit/>
          </a:bodyPr>
          <a:lstStyle/>
          <a:p>
            <a:pPr>
              <a:buNone/>
              <a:defRPr sz="750" b="1">
                <a:solidFill>
                  <a:srgbClr val="666666"/>
                </a:solidFill>
                <a:latin typeface="Arial"/>
                <a:ea typeface="Arial"/>
                <a:cs typeface="Arial"/>
              </a:defRPr>
            </a:pPr>
            <a:r>
              <a:rPr sz="1000">
                <a:latin typeface="Abadi" panose="020B0604020104020204" pitchFamily="34" charset="0"/>
                <a:ea typeface="Abadi"/>
                <a:cs typeface="Abadi"/>
              </a:rPr>
              <a:t>OPERATIONAL</a:t>
            </a:r>
          </a:p>
          <a:p>
            <a:pPr>
              <a:buNone/>
              <a:defRPr sz="750" b="1">
                <a:solidFill>
                  <a:srgbClr val="666666"/>
                </a:solidFill>
                <a:latin typeface="Arial"/>
                <a:ea typeface="Arial"/>
                <a:cs typeface="Arial"/>
              </a:defRPr>
            </a:pPr>
            <a:r>
              <a:rPr sz="1000">
                <a:latin typeface="Abadi" panose="020B0604020104020204" pitchFamily="34" charset="0"/>
                <a:ea typeface="Abadi"/>
                <a:cs typeface="Abadi"/>
              </a:rPr>
              <a:t>SERVICE AREAS</a:t>
            </a:r>
          </a:p>
        </p:txBody>
      </p:sp>
      <p:sp>
        <p:nvSpPr>
          <p:cNvPr id="32" name="TextBox 31">
            <a:extLst>
              <a:ext uri="{FF2B5EF4-FFF2-40B4-BE49-F238E27FC236}">
                <a16:creationId xmlns:a16="http://schemas.microsoft.com/office/drawing/2014/main" id="{37178A5A-A570-45A8-8378-2AB115C9962E}"/>
              </a:ext>
            </a:extLst>
          </p:cNvPr>
          <p:cNvSpPr>
            <a:spLocks noGrp="1"/>
          </p:cNvSpPr>
          <p:nvPr/>
        </p:nvSpPr>
        <p:spPr>
          <a:xfrm>
            <a:off x="8915400" y="4617720"/>
            <a:ext cx="131511" cy="337015"/>
          </a:xfrm>
          <a:prstGeom prst="rect">
            <a:avLst/>
          </a:prstGeom>
          <a:noFill/>
        </p:spPr>
        <p:txBody>
          <a:bodyPr wrap="none" lIns="18288" tIns="18288" rIns="18288" bIns="18288">
            <a:spAutoFit/>
          </a:bodyPr>
          <a:lstStyle/>
          <a:p>
            <a:pPr>
              <a:buNone/>
              <a:defRPr sz="1950" b="1">
                <a:solidFill>
                  <a:srgbClr val="8B6514"/>
                </a:solidFill>
                <a:latin typeface="Abadi"/>
                <a:ea typeface="Abadi"/>
                <a:cs typeface="Abadi"/>
              </a:defRPr>
            </a:pPr>
            <a:r>
              <a:rPr>
                <a:latin typeface="Abadi" panose="020B0604020104020204" pitchFamily="34" charset="0"/>
                <a:ea typeface="Abadi"/>
                <a:cs typeface="Abadi"/>
              </a:rPr>
              <a:t>1</a:t>
            </a:r>
          </a:p>
        </p:txBody>
      </p:sp>
      <p:sp>
        <p:nvSpPr>
          <p:cNvPr id="33" name="TextBox 32">
            <a:extLst>
              <a:ext uri="{FF2B5EF4-FFF2-40B4-BE49-F238E27FC236}">
                <a16:creationId xmlns:a16="http://schemas.microsoft.com/office/drawing/2014/main" id="{9D63ECB5-5F1B-4C1C-8E90-FCE666F43574}"/>
              </a:ext>
            </a:extLst>
          </p:cNvPr>
          <p:cNvSpPr>
            <a:spLocks noGrp="1"/>
          </p:cNvSpPr>
          <p:nvPr/>
        </p:nvSpPr>
        <p:spPr>
          <a:xfrm>
            <a:off x="8915400" y="5001768"/>
            <a:ext cx="1288879" cy="344710"/>
          </a:xfrm>
          <a:prstGeom prst="rect">
            <a:avLst/>
          </a:prstGeom>
          <a:noFill/>
        </p:spPr>
        <p:txBody>
          <a:bodyPr wrap="none" lIns="18288" tIns="18288" rIns="18288" bIns="18288">
            <a:spAutoFit/>
          </a:bodyPr>
          <a:lstStyle/>
          <a:p>
            <a:pPr>
              <a:buNone/>
              <a:defRPr sz="750" b="1">
                <a:solidFill>
                  <a:srgbClr val="666666"/>
                </a:solidFill>
                <a:latin typeface="Arial"/>
                <a:ea typeface="Arial"/>
                <a:cs typeface="Arial"/>
              </a:defRPr>
            </a:pPr>
            <a:r>
              <a:rPr sz="1000">
                <a:latin typeface="Abadi" panose="020B0604020104020204" pitchFamily="34" charset="0"/>
                <a:ea typeface="Abadi"/>
                <a:cs typeface="Abadi"/>
              </a:rPr>
              <a:t>PRECINCT</a:t>
            </a:r>
          </a:p>
          <a:p>
            <a:pPr>
              <a:buNone/>
              <a:defRPr sz="750" b="1">
                <a:solidFill>
                  <a:srgbClr val="666666"/>
                </a:solidFill>
                <a:latin typeface="Arial"/>
                <a:ea typeface="Arial"/>
                <a:cs typeface="Arial"/>
              </a:defRPr>
            </a:pPr>
            <a:r>
              <a:rPr sz="1000">
                <a:latin typeface="Abadi" panose="020B0604020104020204" pitchFamily="34" charset="0"/>
                <a:ea typeface="Abadi"/>
                <a:cs typeface="Abadi"/>
              </a:rPr>
              <a:t>DASHBOARD SYSTEM</a:t>
            </a:r>
          </a:p>
        </p:txBody>
      </p:sp>
      <p:sp>
        <p:nvSpPr>
          <p:cNvPr id="34" name="TextBox 33">
            <a:extLst>
              <a:ext uri="{FF2B5EF4-FFF2-40B4-BE49-F238E27FC236}">
                <a16:creationId xmlns:a16="http://schemas.microsoft.com/office/drawing/2014/main" id="{27BD6C0E-9213-40E8-9479-3343C7A06BB9}"/>
              </a:ext>
            </a:extLst>
          </p:cNvPr>
          <p:cNvSpPr>
            <a:spLocks noGrp="1"/>
          </p:cNvSpPr>
          <p:nvPr/>
        </p:nvSpPr>
        <p:spPr>
          <a:xfrm>
            <a:off x="603503" y="5696712"/>
            <a:ext cx="8213925" cy="467820"/>
          </a:xfrm>
          <a:prstGeom prst="rect">
            <a:avLst/>
          </a:prstGeom>
          <a:noFill/>
        </p:spPr>
        <p:txBody>
          <a:bodyPr wrap="square" lIns="18288" tIns="18288" rIns="18288" bIns="18288">
            <a:spAutoFit/>
          </a:bodyPr>
          <a:lstStyle/>
          <a:p>
            <a:pPr>
              <a:buNone/>
              <a:defRPr sz="950" b="0">
                <a:solidFill>
                  <a:srgbClr val="666666"/>
                </a:solidFill>
                <a:latin typeface="Arial"/>
                <a:ea typeface="Arial"/>
                <a:cs typeface="Arial"/>
              </a:defRPr>
            </a:pPr>
            <a:r>
              <a:rPr sz="1400" dirty="0">
                <a:latin typeface="Abadi" panose="020B0604020104020204" pitchFamily="34" charset="0"/>
                <a:ea typeface="Abadi"/>
                <a:cs typeface="Abadi"/>
              </a:rPr>
              <a:t>Track registered voters, votes cast, turnout, new registrations, households contacted, events, partners, volunteers, and benchmark progress.</a:t>
            </a:r>
          </a:p>
        </p:txBody>
      </p:sp>
      <p:sp>
        <p:nvSpPr>
          <p:cNvPr id="35" name="TextBox 34">
            <a:extLst>
              <a:ext uri="{FF2B5EF4-FFF2-40B4-BE49-F238E27FC236}">
                <a16:creationId xmlns:a16="http://schemas.microsoft.com/office/drawing/2014/main" id="{E37E8FE7-13A8-4428-B4E1-BC6EC49D567A}"/>
              </a:ext>
            </a:extLst>
          </p:cNvPr>
          <p:cNvSpPr>
            <a:spLocks noGrp="1"/>
          </p:cNvSpPr>
          <p:nvPr/>
        </p:nvSpPr>
        <p:spPr>
          <a:xfrm>
            <a:off x="603504" y="6510528"/>
            <a:ext cx="2074350" cy="133883"/>
          </a:xfrm>
          <a:prstGeom prst="rect">
            <a:avLst/>
          </a:prstGeom>
          <a:noFill/>
        </p:spPr>
        <p:txBody>
          <a:bodyPr wrap="none" lIns="18288" tIns="18288" rIns="18288" bIns="18288">
            <a:spAutoFit/>
          </a:bodyPr>
          <a:lstStyle/>
          <a:p>
            <a:pPr>
              <a:buNone/>
              <a:defRPr sz="630" b="0">
                <a:solidFill>
                  <a:srgbClr val="666666"/>
                </a:solidFill>
                <a:latin typeface="Arial"/>
                <a:ea typeface="Arial"/>
                <a:cs typeface="Arial"/>
              </a:defRPr>
            </a:pPr>
            <a:r>
              <a:rPr>
                <a:latin typeface="Abadi" panose="020B0604020104020204" pitchFamily="34" charset="0"/>
                <a:ea typeface="Abadi"/>
                <a:cs typeface="Abadi"/>
              </a:rPr>
              <a:t>TZL COMMUNITY &amp; EDUCATION INITIATIVE  |  2026-2027</a:t>
            </a:r>
          </a:p>
        </p:txBody>
      </p:sp>
      <p:sp>
        <p:nvSpPr>
          <p:cNvPr id="36" name="TextBox 35">
            <a:extLst>
              <a:ext uri="{FF2B5EF4-FFF2-40B4-BE49-F238E27FC236}">
                <a16:creationId xmlns:a16="http://schemas.microsoft.com/office/drawing/2014/main" id="{650758D9-5902-45DE-B275-DA10878DA553}"/>
              </a:ext>
            </a:extLst>
          </p:cNvPr>
          <p:cNvSpPr>
            <a:spLocks noGrp="1"/>
          </p:cNvSpPr>
          <p:nvPr/>
        </p:nvSpPr>
        <p:spPr>
          <a:xfrm>
            <a:off x="11296887" y="6510528"/>
            <a:ext cx="133113" cy="133883"/>
          </a:xfrm>
          <a:prstGeom prst="rect">
            <a:avLst/>
          </a:prstGeom>
          <a:noFill/>
        </p:spPr>
        <p:txBody>
          <a:bodyPr wrap="none" lIns="18288" tIns="18288" rIns="18288" bIns="18288">
            <a:spAutoFit/>
          </a:bodyPr>
          <a:lstStyle/>
          <a:p>
            <a:pPr algn="r">
              <a:buNone/>
              <a:defRPr sz="630" b="0">
                <a:solidFill>
                  <a:srgbClr val="666666"/>
                </a:solidFill>
                <a:latin typeface="Arial"/>
                <a:ea typeface="Arial"/>
                <a:cs typeface="Arial"/>
              </a:defRPr>
            </a:pPr>
            <a:r>
              <a:rPr>
                <a:latin typeface="Abadi" panose="020B0604020104020204" pitchFamily="34" charset="0"/>
                <a:ea typeface="Abadi"/>
                <a:cs typeface="Abadi"/>
              </a:rPr>
              <a:t>36</a:t>
            </a:r>
          </a:p>
        </p:txBody>
      </p:sp>
      <p:pic>
        <p:nvPicPr>
          <p:cNvPr id="38" name="Picture 37">
            <a:extLst>
              <a:ext uri="{FF2B5EF4-FFF2-40B4-BE49-F238E27FC236}">
                <a16:creationId xmlns:a16="http://schemas.microsoft.com/office/drawing/2014/main" id="{9F2058ED-A9EF-3A72-56CF-4FE9649519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7925" y="63267"/>
            <a:ext cx="1245169" cy="1245169"/>
          </a:xfrm>
          <a:prstGeom prst="rect">
            <a:avLst/>
          </a:prstGeom>
        </p:spPr>
      </p:pic>
    </p:spTree>
    <p:extLst>
      <p:ext uri="{BB962C8B-B14F-4D97-AF65-F5344CB8AC3E}">
        <p14:creationId xmlns:p14="http://schemas.microsoft.com/office/powerpoint/2010/main" val="1034612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5EF"/>
        </a:solidFill>
        <a:effectLst/>
      </p:bgPr>
    </p:bg>
    <p:spTree>
      <p:nvGrpSpPr>
        <p:cNvPr id="1" name=""/>
        <p:cNvGrpSpPr/>
        <p:nvPr/>
      </p:nvGrpSpPr>
      <p:grpSpPr>
        <a:xfrm>
          <a:off x="0" y="0"/>
          <a:ext cx="0" cy="0"/>
          <a:chOff x="0" y="0"/>
          <a:chExt cx="0" cy="0"/>
        </a:xfrm>
      </p:grpSpPr>
      <p:sp>
        <p:nvSpPr>
          <p:cNvPr id="2" name="Text 0"/>
          <p:cNvSpPr/>
          <p:nvPr/>
        </p:nvSpPr>
        <p:spPr>
          <a:xfrm>
            <a:off x="621792" y="320040"/>
            <a:ext cx="4937760" cy="22860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916607"/>
                </a:solidFill>
                <a:effectLst/>
                <a:uLnTx/>
                <a:uFillTx/>
                <a:latin typeface="Abadi" panose="020B0604020104020204" pitchFamily="34" charset="0"/>
                <a:ea typeface="Arial" pitchFamily="34" charset="-122"/>
                <a:cs typeface="Arial" pitchFamily="34" charset="-120"/>
              </a:rPr>
              <a:t>PLANNING BASIS  |  2025–2026 BUILD LEADERS</a:t>
            </a:r>
            <a:endParaRPr kumimoji="0" lang="en-US" sz="11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 name="Text 1"/>
          <p:cNvSpPr/>
          <p:nvPr/>
        </p:nvSpPr>
        <p:spPr>
          <a:xfrm>
            <a:off x="621792" y="694944"/>
            <a:ext cx="10698480" cy="493776"/>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50" b="1" i="0" u="none" strike="noStrike" kern="1200" cap="none" spc="0" normalizeH="0" baseline="0" noProof="0" dirty="0">
                <a:ln>
                  <a:noFill/>
                </a:ln>
                <a:solidFill>
                  <a:srgbClr val="111111"/>
                </a:solidFill>
                <a:effectLst/>
                <a:uLnTx/>
                <a:uFillTx/>
                <a:latin typeface="Abadi" panose="020B0604020104020204" pitchFamily="34" charset="0"/>
                <a:ea typeface="Arial" pitchFamily="34" charset="-122"/>
                <a:cs typeface="Arial" pitchFamily="34" charset="-120"/>
              </a:rPr>
              <a:t>A strong ELMP base now supports disciplined growth</a:t>
            </a:r>
            <a:endParaRPr kumimoji="0" lang="en-US" sz="31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 name="Shape 2"/>
          <p:cNvSpPr/>
          <p:nvPr/>
        </p:nvSpPr>
        <p:spPr>
          <a:xfrm>
            <a:off x="621792" y="1362456"/>
            <a:ext cx="10945368" cy="0"/>
          </a:xfrm>
          <a:prstGeom prst="line">
            <a:avLst/>
          </a:prstGeom>
          <a:noFill/>
          <a:ln w="22860">
            <a:solidFill>
              <a:srgbClr val="C7952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5" name="Text 3"/>
          <p:cNvSpPr/>
          <p:nvPr/>
        </p:nvSpPr>
        <p:spPr>
          <a:xfrm>
            <a:off x="621792" y="1554480"/>
            <a:ext cx="10972800" cy="274320"/>
          </a:xfrm>
          <a:prstGeom prst="rect">
            <a:avLst/>
          </a:prstGeom>
          <a:noFill/>
          <a:ln/>
        </p:spPr>
        <p:txBody>
          <a:bodyPr wrap="square" lIns="0" tIns="0" rIns="0" bIns="0" rtlCol="0" anchor="ct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666666"/>
                </a:solidFill>
                <a:effectLst/>
                <a:uLnTx/>
                <a:uFillTx/>
                <a:latin typeface="Abadi" panose="020B0604020104020204" pitchFamily="34" charset="0"/>
                <a:ea typeface="Arial" pitchFamily="34" charset="-122"/>
                <a:cs typeface="Arial" pitchFamily="34" charset="-120"/>
              </a:rPr>
              <a:t>The past year combined youth participation, active families, trained mentors, service, family support, food access, and resource development.</a:t>
            </a:r>
            <a:endParaRPr kumimoji="0" lang="en-US" sz="14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 name="Text 4"/>
          <p:cNvSpPr/>
          <p:nvPr/>
        </p:nvSpPr>
        <p:spPr>
          <a:xfrm>
            <a:off x="621792" y="2066544"/>
            <a:ext cx="1645920" cy="219456"/>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916607"/>
                </a:solidFill>
                <a:effectLst/>
                <a:uLnTx/>
                <a:uFillTx/>
                <a:latin typeface="Abadi" panose="020B0604020104020204" pitchFamily="34" charset="0"/>
                <a:ea typeface="Arial" pitchFamily="34" charset="-122"/>
                <a:cs typeface="Arial" pitchFamily="34" charset="-120"/>
              </a:rPr>
              <a:t>Verified impact</a:t>
            </a:r>
            <a:endParaRPr kumimoji="0" lang="en-US" sz="14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7" name="Text 5"/>
          <p:cNvSpPr/>
          <p:nvPr/>
        </p:nvSpPr>
        <p:spPr>
          <a:xfrm>
            <a:off x="621792" y="2468880"/>
            <a:ext cx="11064240" cy="457200"/>
          </a:xfrm>
          <a:prstGeom prst="rect">
            <a:avLst/>
          </a:prstGeom>
          <a:noFill/>
          <a:ln/>
        </p:spPr>
        <p:txBody>
          <a:bodyPr wrap="square" lIns="0" tIns="0" rIns="0" bIns="0" rtlCol="0" anchor="ct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11111"/>
                </a:solidFill>
                <a:effectLst/>
                <a:uLnTx/>
                <a:uFillTx/>
                <a:latin typeface="Abadi" panose="020B0604020104020204" pitchFamily="34" charset="0"/>
                <a:ea typeface="Arial" pitchFamily="34" charset="-122"/>
                <a:cs typeface="Arial" pitchFamily="34" charset="-120"/>
              </a:rPr>
              <a:t>CEI enrolled young men, activated trained adults, directly assisted families, completed service projects, and generated resources across a connected community-impact system.</a:t>
            </a:r>
            <a:endParaRPr kumimoji="0" lang="en-US" sz="18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8" name="Shape 6"/>
          <p:cNvSpPr/>
          <p:nvPr/>
        </p:nvSpPr>
        <p:spPr>
          <a:xfrm>
            <a:off x="665336" y="3127248"/>
            <a:ext cx="10945368" cy="0"/>
          </a:xfrm>
          <a:prstGeom prst="line">
            <a:avLst/>
          </a:prstGeom>
          <a:noFill/>
          <a:ln w="15240">
            <a:solidFill>
              <a:srgbClr val="D7D0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9" name="Text 7"/>
          <p:cNvSpPr/>
          <p:nvPr/>
        </p:nvSpPr>
        <p:spPr>
          <a:xfrm>
            <a:off x="1115569" y="3456432"/>
            <a:ext cx="571718" cy="457200"/>
          </a:xfrm>
          <a:prstGeom prst="rect">
            <a:avLst/>
          </a:prstGeom>
          <a:noFill/>
          <a:ln/>
        </p:spPr>
        <p:txBody>
          <a:bodyPr wrap="square" lIns="0" tIns="0" rIns="0" bIns="0" rtlCol="0" anchor="ct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916607"/>
                </a:solidFill>
                <a:effectLst/>
                <a:uLnTx/>
                <a:uFillTx/>
                <a:latin typeface="Abadi" panose="020B0604020104020204" pitchFamily="34" charset="0"/>
                <a:ea typeface="Arial" pitchFamily="34" charset="-122"/>
                <a:cs typeface="Arial" pitchFamily="34" charset="-120"/>
              </a:rPr>
              <a:t>36</a:t>
            </a:r>
            <a:endParaRPr kumimoji="0" lang="en-US" sz="38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0" name="Text 8"/>
          <p:cNvSpPr/>
          <p:nvPr/>
        </p:nvSpPr>
        <p:spPr>
          <a:xfrm>
            <a:off x="658368" y="3977640"/>
            <a:ext cx="1965960" cy="43891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30" b="1" i="0" u="none" strike="noStrike" kern="1200" cap="none" spc="0" normalizeH="0" baseline="0" noProof="0" dirty="0">
                <a:ln>
                  <a:noFill/>
                </a:ln>
                <a:solidFill>
                  <a:srgbClr val="666666"/>
                </a:solidFill>
                <a:effectLst/>
                <a:uLnTx/>
                <a:uFillTx/>
                <a:latin typeface="Abadi" panose="020B0604020104020204" pitchFamily="34" charset="0"/>
                <a:ea typeface="Arial" pitchFamily="34" charset="-122"/>
                <a:cs typeface="Arial" pitchFamily="34" charset="-120"/>
              </a:rPr>
              <a:t>REGISTERED ESQUIRES</a:t>
            </a:r>
            <a:endParaRPr kumimoji="0" lang="en-US" sz="113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1" name="Text 9"/>
          <p:cNvSpPr/>
          <p:nvPr/>
        </p:nvSpPr>
        <p:spPr>
          <a:xfrm>
            <a:off x="3104606" y="3456432"/>
            <a:ext cx="672737" cy="457200"/>
          </a:xfrm>
          <a:prstGeom prst="rect">
            <a:avLst/>
          </a:prstGeom>
          <a:noFill/>
          <a:ln/>
        </p:spPr>
        <p:txBody>
          <a:bodyPr wrap="square" lIns="0" tIns="0" rIns="0" bIns="0" rtlCol="0" anchor="ct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916607"/>
                </a:solidFill>
                <a:effectLst/>
                <a:uLnTx/>
                <a:uFillTx/>
                <a:latin typeface="Abadi" panose="020B0604020104020204" pitchFamily="34" charset="0"/>
                <a:ea typeface="Arial" pitchFamily="34" charset="-122"/>
                <a:cs typeface="Arial" pitchFamily="34" charset="-120"/>
              </a:rPr>
              <a:t>32</a:t>
            </a:r>
            <a:endParaRPr kumimoji="0" lang="en-US" sz="38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2" name="Text 10"/>
          <p:cNvSpPr/>
          <p:nvPr/>
        </p:nvSpPr>
        <p:spPr>
          <a:xfrm>
            <a:off x="2788920" y="3977640"/>
            <a:ext cx="1874520" cy="43891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30" b="1" i="0" u="none" strike="noStrike" kern="1200" cap="none" spc="0" normalizeH="0" baseline="0" noProof="0" dirty="0">
                <a:ln>
                  <a:noFill/>
                </a:ln>
                <a:solidFill>
                  <a:srgbClr val="666666"/>
                </a:solidFill>
                <a:effectLst/>
                <a:uLnTx/>
                <a:uFillTx/>
                <a:latin typeface="Abadi" panose="020B0604020104020204" pitchFamily="34" charset="0"/>
                <a:ea typeface="Arial" pitchFamily="34" charset="-122"/>
                <a:cs typeface="Arial" pitchFamily="34" charset="-120"/>
              </a:rPr>
              <a:t>ACTIVE ESQUIRES</a:t>
            </a:r>
            <a:endParaRPr kumimoji="0" lang="en-US" sz="113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3" name="Text 11"/>
          <p:cNvSpPr/>
          <p:nvPr/>
        </p:nvSpPr>
        <p:spPr>
          <a:xfrm>
            <a:off x="5061864" y="3456432"/>
            <a:ext cx="1295400" cy="457200"/>
          </a:xfrm>
          <a:prstGeom prst="rect">
            <a:avLst/>
          </a:prstGeom>
          <a:noFill/>
          <a:ln/>
        </p:spPr>
        <p:txBody>
          <a:bodyPr wrap="square" lIns="0" tIns="0" rIns="0" bIns="0" rtlCol="0" anchor="ct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916607"/>
                </a:solidFill>
                <a:effectLst/>
                <a:uLnTx/>
                <a:uFillTx/>
                <a:latin typeface="Abadi" panose="020B0604020104020204" pitchFamily="34" charset="0"/>
                <a:ea typeface="Arial" pitchFamily="34" charset="-122"/>
                <a:cs typeface="Arial" pitchFamily="34" charset="-120"/>
              </a:rPr>
              <a:t>24/35</a:t>
            </a:r>
            <a:endParaRPr kumimoji="0" lang="en-US" sz="38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4" name="Text 12"/>
          <p:cNvSpPr/>
          <p:nvPr/>
        </p:nvSpPr>
        <p:spPr>
          <a:xfrm>
            <a:off x="4800600" y="3977640"/>
            <a:ext cx="2468880" cy="43891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30" b="1" i="0" u="none" strike="noStrike" kern="1200" cap="none" spc="0" normalizeH="0" baseline="0" noProof="0" dirty="0">
                <a:ln>
                  <a:noFill/>
                </a:ln>
                <a:solidFill>
                  <a:srgbClr val="666666"/>
                </a:solidFill>
                <a:effectLst/>
                <a:uLnTx/>
                <a:uFillTx/>
                <a:latin typeface="Abadi" panose="020B0604020104020204" pitchFamily="34" charset="0"/>
                <a:ea typeface="Arial" pitchFamily="34" charset="-122"/>
                <a:cs typeface="Arial" pitchFamily="34" charset="-120"/>
              </a:rPr>
              <a:t>ACTIVE/TRAINED AND CERTIFIED</a:t>
            </a:r>
            <a:endParaRPr kumimoji="0" lang="en-US" sz="113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30" b="1" i="0" u="none" strike="noStrike" kern="1200" cap="none" spc="0" normalizeH="0" baseline="0" noProof="0" dirty="0">
                <a:ln>
                  <a:noFill/>
                </a:ln>
                <a:solidFill>
                  <a:srgbClr val="666666"/>
                </a:solidFill>
                <a:effectLst/>
                <a:uLnTx/>
                <a:uFillTx/>
                <a:latin typeface="Abadi" panose="020B0604020104020204" pitchFamily="34" charset="0"/>
                <a:ea typeface="Arial" pitchFamily="34" charset="-122"/>
                <a:cs typeface="Arial" pitchFamily="34" charset="-120"/>
              </a:rPr>
              <a:t>MENTORS</a:t>
            </a:r>
            <a:endParaRPr kumimoji="0" lang="en-US" sz="113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5" name="Text 13"/>
          <p:cNvSpPr/>
          <p:nvPr/>
        </p:nvSpPr>
        <p:spPr>
          <a:xfrm>
            <a:off x="7432770" y="3434660"/>
            <a:ext cx="1156063" cy="457200"/>
          </a:xfrm>
          <a:prstGeom prst="rect">
            <a:avLst/>
          </a:prstGeom>
          <a:noFill/>
          <a:ln/>
        </p:spPr>
        <p:txBody>
          <a:bodyPr wrap="square" lIns="0" tIns="0" rIns="0" bIns="0" rtlCol="0" anchor="ct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solidFill>
                  <a:srgbClr val="916607"/>
                </a:solidFill>
                <a:latin typeface="Abadi" panose="020B0604020104020204" pitchFamily="34" charset="0"/>
                <a:ea typeface="Arial" pitchFamily="34" charset="-122"/>
                <a:cs typeface="Arial" pitchFamily="34" charset="-120"/>
              </a:rPr>
              <a:t>12</a:t>
            </a:r>
            <a:r>
              <a:rPr kumimoji="0" lang="en-US" sz="3600" b="1" i="0" u="none" strike="noStrike" kern="1200" cap="none" spc="0" normalizeH="0" baseline="0" noProof="0" dirty="0">
                <a:ln>
                  <a:noFill/>
                </a:ln>
                <a:solidFill>
                  <a:srgbClr val="916607"/>
                </a:solidFill>
                <a:effectLst/>
                <a:uLnTx/>
                <a:uFillTx/>
                <a:latin typeface="Abadi" panose="020B0604020104020204" pitchFamily="34" charset="0"/>
                <a:ea typeface="Arial" pitchFamily="34" charset="-122"/>
                <a:cs typeface="Arial" pitchFamily="34" charset="-120"/>
              </a:rPr>
              <a:t>0+</a:t>
            </a:r>
            <a:endParaRPr kumimoji="0" lang="en-US" sz="36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6" name="Text 14"/>
          <p:cNvSpPr/>
          <p:nvPr/>
        </p:nvSpPr>
        <p:spPr>
          <a:xfrm>
            <a:off x="7269480" y="3977640"/>
            <a:ext cx="2011680" cy="438912"/>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30" b="1" i="0" u="none" strike="noStrike" kern="1200" cap="none" spc="0" normalizeH="0" baseline="0" noProof="0" dirty="0">
                <a:ln>
                  <a:noFill/>
                </a:ln>
                <a:solidFill>
                  <a:srgbClr val="666666"/>
                </a:solidFill>
                <a:effectLst/>
                <a:uLnTx/>
                <a:uFillTx/>
                <a:latin typeface="Abadi" panose="020B0604020104020204" pitchFamily="34" charset="0"/>
                <a:ea typeface="Arial" pitchFamily="34" charset="-122"/>
                <a:cs typeface="Arial" pitchFamily="34" charset="-120"/>
              </a:rPr>
              <a:t>FAMILIES SERVED</a:t>
            </a:r>
            <a:endParaRPr kumimoji="0" lang="en-US" sz="113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30" b="1" i="0" u="none" strike="noStrike" kern="1200" cap="none" spc="0" normalizeH="0" baseline="0" noProof="0" dirty="0">
                <a:ln>
                  <a:noFill/>
                </a:ln>
                <a:solidFill>
                  <a:srgbClr val="666666"/>
                </a:solidFill>
                <a:effectLst/>
                <a:uLnTx/>
                <a:uFillTx/>
                <a:latin typeface="Abadi" panose="020B0604020104020204" pitchFamily="34" charset="0"/>
                <a:ea typeface="Arial" pitchFamily="34" charset="-122"/>
                <a:cs typeface="Arial" pitchFamily="34" charset="-120"/>
              </a:rPr>
              <a:t>CARING AND SHARING</a:t>
            </a:r>
            <a:endParaRPr kumimoji="0" lang="en-US" sz="113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7" name="Text 15"/>
          <p:cNvSpPr/>
          <p:nvPr/>
        </p:nvSpPr>
        <p:spPr>
          <a:xfrm>
            <a:off x="9646920" y="3456432"/>
            <a:ext cx="1673352" cy="457200"/>
          </a:xfrm>
          <a:prstGeom prst="rect">
            <a:avLst/>
          </a:prstGeom>
          <a:noFill/>
          <a:ln/>
        </p:spPr>
        <p:txBody>
          <a:bodyPr wrap="square" lIns="0" tIns="0" rIns="0" bIns="0" rtlCol="0" anchor="ct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100" b="1" i="0" u="none" strike="noStrike" kern="1200" cap="none" spc="0" normalizeH="0" baseline="0" noProof="0" dirty="0">
                <a:ln>
                  <a:noFill/>
                </a:ln>
                <a:solidFill>
                  <a:srgbClr val="916607"/>
                </a:solidFill>
                <a:effectLst/>
                <a:uLnTx/>
                <a:uFillTx/>
                <a:latin typeface="Abadi" panose="020B0604020104020204" pitchFamily="34" charset="0"/>
                <a:ea typeface="Arial" pitchFamily="34" charset="-122"/>
                <a:cs typeface="Arial" pitchFamily="34" charset="-120"/>
              </a:rPr>
              <a:t>$18,500+</a:t>
            </a:r>
            <a:endParaRPr kumimoji="0" lang="en-US" sz="31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8" name="Text 16"/>
          <p:cNvSpPr/>
          <p:nvPr/>
        </p:nvSpPr>
        <p:spPr>
          <a:xfrm>
            <a:off x="9646920" y="3977640"/>
            <a:ext cx="1874520" cy="438912"/>
          </a:xfrm>
          <a:prstGeom prst="rect">
            <a:avLst/>
          </a:prstGeom>
          <a:noFill/>
          <a:ln/>
        </p:spPr>
        <p:txBody>
          <a:bodyPr wrap="square" lIns="0" tIns="0" rIns="0" bIns="0" rtlCol="0" anchor="ct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30" b="1" i="0" u="none" strike="noStrike" kern="1200" cap="none" spc="0" normalizeH="0" baseline="0" noProof="0" dirty="0">
                <a:ln>
                  <a:noFill/>
                </a:ln>
                <a:solidFill>
                  <a:srgbClr val="666666"/>
                </a:solidFill>
                <a:effectLst/>
                <a:uLnTx/>
                <a:uFillTx/>
                <a:latin typeface="Abadi" panose="020B0604020104020204" pitchFamily="34" charset="0"/>
                <a:ea typeface="Arial" pitchFamily="34" charset="-122"/>
                <a:cs typeface="Arial" pitchFamily="34" charset="-120"/>
              </a:rPr>
              <a:t>RAISED GRANTS, DONATIONS, SPONSORSHIPS</a:t>
            </a:r>
            <a:endParaRPr kumimoji="0" lang="en-US" sz="113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9" name="Shape 17"/>
          <p:cNvSpPr/>
          <p:nvPr/>
        </p:nvSpPr>
        <p:spPr>
          <a:xfrm>
            <a:off x="621792" y="4636008"/>
            <a:ext cx="10945368" cy="0"/>
          </a:xfrm>
          <a:prstGeom prst="line">
            <a:avLst/>
          </a:prstGeom>
          <a:noFill/>
          <a:ln w="12700">
            <a:solidFill>
              <a:srgbClr val="D7D0C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20" name="Text 18"/>
          <p:cNvSpPr/>
          <p:nvPr/>
        </p:nvSpPr>
        <p:spPr>
          <a:xfrm>
            <a:off x="621792" y="4901184"/>
            <a:ext cx="2514600" cy="237744"/>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20" b="1" i="0" u="none" strike="noStrike" kern="1200" cap="none" spc="0" normalizeH="0" baseline="0" noProof="0" dirty="0">
                <a:ln>
                  <a:noFill/>
                </a:ln>
                <a:solidFill>
                  <a:srgbClr val="916607"/>
                </a:solidFill>
                <a:effectLst/>
                <a:uLnTx/>
                <a:uFillTx/>
                <a:latin typeface="Abadi" panose="020B0604020104020204" pitchFamily="34" charset="0"/>
                <a:ea typeface="Arial" pitchFamily="34" charset="-122"/>
                <a:cs typeface="Arial" pitchFamily="34" charset="-120"/>
              </a:rPr>
              <a:t>Operational proof points</a:t>
            </a:r>
            <a:endParaRPr kumimoji="0" lang="en-US" sz="142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1" name="Text 19"/>
          <p:cNvSpPr/>
          <p:nvPr/>
        </p:nvSpPr>
        <p:spPr>
          <a:xfrm>
            <a:off x="621792" y="5266944"/>
            <a:ext cx="11064240" cy="22860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30" b="0" i="0" u="none" strike="noStrike" kern="1200" cap="none" spc="0" normalizeH="0" baseline="0" noProof="0" dirty="0">
                <a:ln>
                  <a:noFill/>
                </a:ln>
                <a:solidFill>
                  <a:srgbClr val="111111"/>
                </a:solidFill>
                <a:effectLst/>
                <a:uLnTx/>
                <a:uFillTx/>
                <a:latin typeface="Abadi" panose="020B0604020104020204" pitchFamily="34" charset="0"/>
                <a:ea typeface="Arial" pitchFamily="34" charset="-122"/>
                <a:cs typeface="Arial" pitchFamily="34" charset="-120"/>
              </a:rPr>
              <a:t>24 active one-to-one mentor relationships • 41 parents/guardians engaged, with 35 active • 20+ Esquires participated in each monthly event</a:t>
            </a:r>
            <a:endParaRPr kumimoji="0" lang="en-US" sz="143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2" name="Text 20"/>
          <p:cNvSpPr/>
          <p:nvPr/>
        </p:nvSpPr>
        <p:spPr>
          <a:xfrm>
            <a:off x="621792" y="5586984"/>
            <a:ext cx="11064240" cy="228600"/>
          </a:xfrm>
          <a:prstGeom prst="rect">
            <a:avLst/>
          </a:prstGeom>
          <a:noFill/>
          <a:ln/>
        </p:spPr>
        <p:txBody>
          <a:bodyPr wrap="square" lIns="0" tIns="0" rIns="0" bIns="0" rtlCol="0" anchor="ct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30" b="0" i="0" u="none" strike="noStrike" kern="1200" cap="none" spc="0" normalizeH="0" baseline="0" noProof="0" dirty="0">
                <a:ln>
                  <a:noFill/>
                </a:ln>
                <a:solidFill>
                  <a:srgbClr val="111111"/>
                </a:solidFill>
                <a:effectLst/>
                <a:uLnTx/>
                <a:uFillTx/>
                <a:latin typeface="Abadi" panose="020B0604020104020204" pitchFamily="34" charset="0"/>
                <a:ea typeface="Arial" pitchFamily="34" charset="-122"/>
                <a:cs typeface="Arial" pitchFamily="34" charset="-120"/>
              </a:rPr>
              <a:t>40 Family Essentials Kits • 30+ Food Gatherers Caring and Sharing volunteers • $12,600 in grant funding and $18,000+ raised through giving</a:t>
            </a:r>
            <a:endParaRPr kumimoji="0" lang="en-US" sz="143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3" name="Shape 21"/>
          <p:cNvSpPr/>
          <p:nvPr/>
        </p:nvSpPr>
        <p:spPr>
          <a:xfrm>
            <a:off x="621792" y="6035040"/>
            <a:ext cx="10945368" cy="0"/>
          </a:xfrm>
          <a:prstGeom prst="line">
            <a:avLst/>
          </a:prstGeom>
          <a:noFill/>
          <a:ln w="12700">
            <a:solidFill>
              <a:srgbClr val="E1B04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24" name="Shape 22"/>
          <p:cNvSpPr/>
          <p:nvPr/>
        </p:nvSpPr>
        <p:spPr>
          <a:xfrm>
            <a:off x="621792" y="6428232"/>
            <a:ext cx="10945368" cy="0"/>
          </a:xfrm>
          <a:prstGeom prst="line">
            <a:avLst/>
          </a:prstGeom>
          <a:noFill/>
          <a:ln w="12700">
            <a:solidFill>
              <a:srgbClr val="E1B04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25" name="Shape 23"/>
          <p:cNvSpPr/>
          <p:nvPr/>
        </p:nvSpPr>
        <p:spPr>
          <a:xfrm>
            <a:off x="621792" y="6035040"/>
            <a:ext cx="0" cy="393192"/>
          </a:xfrm>
          <a:prstGeom prst="line">
            <a:avLst/>
          </a:prstGeom>
          <a:noFill/>
          <a:ln w="12700">
            <a:solidFill>
              <a:srgbClr val="E1B04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26" name="Shape 24"/>
          <p:cNvSpPr/>
          <p:nvPr/>
        </p:nvSpPr>
        <p:spPr>
          <a:xfrm>
            <a:off x="11567160" y="6035040"/>
            <a:ext cx="0" cy="393192"/>
          </a:xfrm>
          <a:prstGeom prst="line">
            <a:avLst/>
          </a:prstGeom>
          <a:noFill/>
          <a:ln w="12700">
            <a:solidFill>
              <a:srgbClr val="E1B04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27" name="Text 25"/>
          <p:cNvSpPr/>
          <p:nvPr/>
        </p:nvSpPr>
        <p:spPr>
          <a:xfrm>
            <a:off x="768096" y="6144768"/>
            <a:ext cx="1508760" cy="201168"/>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80" b="1" i="0" u="none" strike="noStrike" kern="1200" cap="none" spc="0" normalizeH="0" baseline="0" noProof="0" dirty="0">
                <a:ln>
                  <a:noFill/>
                </a:ln>
                <a:solidFill>
                  <a:srgbClr val="916607"/>
                </a:solidFill>
                <a:effectLst/>
                <a:uLnTx/>
                <a:uFillTx/>
                <a:latin typeface="Abadi" panose="020B0604020104020204" pitchFamily="34" charset="0"/>
                <a:ea typeface="Arial" pitchFamily="34" charset="-122"/>
                <a:cs typeface="Arial" pitchFamily="34" charset="-120"/>
              </a:rPr>
              <a:t>What it means</a:t>
            </a:r>
            <a:endParaRPr kumimoji="0" lang="en-US" sz="118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8" name="Text 26"/>
          <p:cNvSpPr/>
          <p:nvPr/>
        </p:nvSpPr>
        <p:spPr>
          <a:xfrm>
            <a:off x="2423160" y="6117336"/>
            <a:ext cx="8915400" cy="237744"/>
          </a:xfrm>
          <a:prstGeom prst="rect">
            <a:avLst/>
          </a:prstGeom>
          <a:noFill/>
          <a:ln/>
        </p:spPr>
        <p:txBody>
          <a:bodyPr wrap="square" lIns="0" tIns="0" rIns="0" bIns="0" rtlCol="0" anchor="ctr">
            <a:normAutofit fontScale="6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11111"/>
                </a:solidFill>
                <a:effectLst/>
                <a:uLnTx/>
                <a:uFillTx/>
                <a:latin typeface="Abadi" panose="020B0604020104020204" pitchFamily="34" charset="0"/>
                <a:ea typeface="Arial" pitchFamily="34" charset="-122"/>
                <a:cs typeface="Arial" pitchFamily="34" charset="-120"/>
              </a:rPr>
              <a:t>The 2026–2027 class begins with 40 committed Esquires—protect proven reach, add manageable capacity, and strengthen documentation before expanding further.</a:t>
            </a:r>
            <a:endParaRPr kumimoji="0" lang="en-US" sz="14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9" name="Text 27"/>
          <p:cNvSpPr/>
          <p:nvPr/>
        </p:nvSpPr>
        <p:spPr>
          <a:xfrm>
            <a:off x="621792" y="6656832"/>
            <a:ext cx="4023360" cy="118872"/>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77736B"/>
                </a:solidFill>
                <a:effectLst/>
                <a:uLnTx/>
                <a:uFillTx/>
                <a:latin typeface="Abadi" panose="020B0604020104020204" pitchFamily="34" charset="0"/>
                <a:ea typeface="Arial" pitchFamily="34" charset="-122"/>
                <a:cs typeface="Arial" pitchFamily="34" charset="-120"/>
              </a:rPr>
              <a:t>TZL COMMUNITY &amp; EDUCATION INITIATIVE   |   2026–2027</a:t>
            </a:r>
            <a:endParaRPr kumimoji="0" lang="en-US" sz="8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0" name="Text 28"/>
          <p:cNvSpPr/>
          <p:nvPr/>
        </p:nvSpPr>
        <p:spPr>
          <a:xfrm>
            <a:off x="11475720" y="6656832"/>
            <a:ext cx="182880" cy="118872"/>
          </a:xfrm>
          <a:prstGeom prst="rect">
            <a:avLst/>
          </a:prstGeom>
          <a:noFill/>
          <a:ln/>
        </p:spPr>
        <p:txBody>
          <a:bodyPr wrap="square" lIns="0" tIns="0" rIns="0" bIns="0" rtlCol="0" anchor="ct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 b="0" i="0" u="none" strike="noStrike" kern="1200" cap="none" spc="0" normalizeH="0" baseline="0" noProof="0" dirty="0">
                <a:ln>
                  <a:noFill/>
                </a:ln>
                <a:solidFill>
                  <a:srgbClr val="5D5B55"/>
                </a:solidFill>
                <a:effectLst/>
                <a:uLnTx/>
                <a:uFillTx/>
                <a:latin typeface="Abadi" panose="020B0604020104020204" pitchFamily="34" charset="0"/>
                <a:ea typeface="Arial" pitchFamily="34" charset="-122"/>
                <a:cs typeface="Arial" pitchFamily="34" charset="-120"/>
              </a:rPr>
              <a:t>2–5</a:t>
            </a:r>
            <a:endParaRPr kumimoji="0" lang="en-US" sz="720" b="0" i="0" u="none" strike="noStrike" kern="1200" cap="none" spc="0" normalizeH="0" baseline="0" noProof="0" dirty="0">
              <a:ln>
                <a:noFill/>
              </a:ln>
              <a:solidFill>
                <a:prstClr val="black"/>
              </a:solidFill>
              <a:effectLst/>
              <a:uLnTx/>
              <a:uFillTx/>
              <a:latin typeface="Abadi" panose="020B0604020104020204" pitchFamily="34" charset="0"/>
            </a:endParaRPr>
          </a:p>
        </p:txBody>
      </p:sp>
      <p:pic>
        <p:nvPicPr>
          <p:cNvPr id="31" name="Picture 23">
            <a:extLst>
              <a:ext uri="{FF2B5EF4-FFF2-40B4-BE49-F238E27FC236}">
                <a16:creationId xmlns:a16="http://schemas.microsoft.com/office/drawing/2014/main" id="{A51F06D4-33C9-ACAE-1863-19E86D9A22D9}"/>
              </a:ext>
            </a:extLst>
          </p:cNvPr>
          <p:cNvPicPr>
            <a:picLocks noChangeAspect="1"/>
          </p:cNvPicPr>
          <p:nvPr/>
        </p:nvPicPr>
        <p:blipFill>
          <a:blip r:embed="rId3"/>
          <a:stretch/>
        </p:blipFill>
        <p:spPr>
          <a:xfrm>
            <a:off x="10736199" y="42347"/>
            <a:ext cx="1204722" cy="1204722"/>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F116104-DF60-4648-BBF2-57F7844EE3D3}"/>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EMPOWER METRICS</a:t>
            </a:r>
          </a:p>
        </p:txBody>
      </p:sp>
      <p:sp>
        <p:nvSpPr>
          <p:cNvPr id="3" name="slide-6-title">
            <a:extLst>
              <a:ext uri="{FF2B5EF4-FFF2-40B4-BE49-F238E27FC236}">
                <a16:creationId xmlns:a16="http://schemas.microsoft.com/office/drawing/2014/main" id="{119E7983-9732-4F9F-A0C5-CD486CA26A8B}"/>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Empower measures reach, capacity, and progress</a:t>
            </a:r>
          </a:p>
        </p:txBody>
      </p:sp>
      <p:sp>
        <p:nvSpPr>
          <p:cNvPr id="4" name="Straight Connector 3">
            <a:extLst>
              <a:ext uri="{FF2B5EF4-FFF2-40B4-BE49-F238E27FC236}">
                <a16:creationId xmlns:a16="http://schemas.microsoft.com/office/drawing/2014/main" id="{05C69A02-1924-4F38-AEC4-8A9DD1A797C9}"/>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0C78AA37-3656-4FF2-86CB-E31C2E081CA6}"/>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fontScale="92257"/>
          </a:bodyPr>
          <a:lstStyle/>
          <a:p>
            <a:pPr algn="l">
              <a:lnSpc>
                <a:spcPct val="100000"/>
              </a:lnSpc>
              <a:buNone/>
              <a:defRPr sz="1650" b="0" i="0">
                <a:solidFill>
                  <a:srgbClr val="666666"/>
                </a:solidFill>
                <a:latin typeface="Arial"/>
                <a:ea typeface="Arial"/>
                <a:cs typeface="Arial"/>
              </a:defRPr>
            </a:pPr>
            <a:r>
              <a:rPr sz="1650" b="0" i="0">
                <a:solidFill>
                  <a:srgbClr val="666666"/>
                </a:solidFill>
                <a:latin typeface="Abadi" panose="020B0604020104020204" pitchFamily="34" charset="0"/>
                <a:ea typeface="Abadi"/>
                <a:cs typeface="Abadi"/>
              </a:rPr>
              <a:t>The initiative documents who was reached, what information was shared, how volunteers served, and what should improve next.</a:t>
            </a:r>
          </a:p>
        </p:txBody>
      </p:sp>
      <p:sp>
        <p:nvSpPr>
          <p:cNvPr id="6" name="Rectangle 5">
            <a:extLst>
              <a:ext uri="{FF2B5EF4-FFF2-40B4-BE49-F238E27FC236}">
                <a16:creationId xmlns:a16="http://schemas.microsoft.com/office/drawing/2014/main" id="{24FBA572-4894-4B16-B9E4-0451914D9551}"/>
              </a:ext>
            </a:extLst>
          </p:cNvPr>
          <p:cNvSpPr>
            <a:spLocks noGrp="1"/>
          </p:cNvSpPr>
          <p:nvPr/>
        </p:nvSpPr>
        <p:spPr>
          <a:xfrm>
            <a:off x="76200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i="0">
                <a:solidFill>
                  <a:srgbClr val="8B6514"/>
                </a:solidFill>
                <a:latin typeface="Abadi" panose="020B0604020104020204" pitchFamily="34" charset="0"/>
                <a:ea typeface="Abadi"/>
                <a:cs typeface="Abadi"/>
              </a:rPr>
              <a:t>15</a:t>
            </a:r>
          </a:p>
        </p:txBody>
      </p:sp>
      <p:sp>
        <p:nvSpPr>
          <p:cNvPr id="7" name="Rectangle 6">
            <a:extLst>
              <a:ext uri="{FF2B5EF4-FFF2-40B4-BE49-F238E27FC236}">
                <a16:creationId xmlns:a16="http://schemas.microsoft.com/office/drawing/2014/main" id="{1B44E60E-4687-4C0E-94EF-F03EF49735EB}"/>
              </a:ext>
            </a:extLst>
          </p:cNvPr>
          <p:cNvSpPr>
            <a:spLocks noGrp="1"/>
          </p:cNvSpPr>
          <p:nvPr/>
        </p:nvSpPr>
        <p:spPr>
          <a:xfrm>
            <a:off x="762000" y="2771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TRAINED VOLUNTEERS TARGET</a:t>
            </a:r>
          </a:p>
        </p:txBody>
      </p:sp>
      <p:sp>
        <p:nvSpPr>
          <p:cNvPr id="8" name="Rectangle 7">
            <a:extLst>
              <a:ext uri="{FF2B5EF4-FFF2-40B4-BE49-F238E27FC236}">
                <a16:creationId xmlns:a16="http://schemas.microsoft.com/office/drawing/2014/main" id="{5EF0B051-2605-477B-BEB8-3A5A9B814223}"/>
              </a:ext>
            </a:extLst>
          </p:cNvPr>
          <p:cNvSpPr>
            <a:spLocks noGrp="1"/>
          </p:cNvSpPr>
          <p:nvPr/>
        </p:nvSpPr>
        <p:spPr>
          <a:xfrm>
            <a:off x="428625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i="0">
                <a:solidFill>
                  <a:srgbClr val="8B6514"/>
                </a:solidFill>
                <a:latin typeface="Abadi" panose="020B0604020104020204" pitchFamily="34" charset="0"/>
                <a:ea typeface="Abadi"/>
                <a:cs typeface="Abadi"/>
              </a:rPr>
              <a:t>3</a:t>
            </a:r>
          </a:p>
        </p:txBody>
      </p:sp>
      <p:sp>
        <p:nvSpPr>
          <p:cNvPr id="9" name="Rectangle 8">
            <a:extLst>
              <a:ext uri="{FF2B5EF4-FFF2-40B4-BE49-F238E27FC236}">
                <a16:creationId xmlns:a16="http://schemas.microsoft.com/office/drawing/2014/main" id="{6090B21B-0B89-4BD0-9DDD-A564F801CBA8}"/>
              </a:ext>
            </a:extLst>
          </p:cNvPr>
          <p:cNvSpPr>
            <a:spLocks noGrp="1"/>
          </p:cNvSpPr>
          <p:nvPr/>
        </p:nvSpPr>
        <p:spPr>
          <a:xfrm>
            <a:off x="4286250" y="2771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ACTIVE CIVIC PARTNERS TARGET</a:t>
            </a:r>
          </a:p>
        </p:txBody>
      </p:sp>
      <p:sp>
        <p:nvSpPr>
          <p:cNvPr id="10" name="Rectangle 9">
            <a:extLst>
              <a:ext uri="{FF2B5EF4-FFF2-40B4-BE49-F238E27FC236}">
                <a16:creationId xmlns:a16="http://schemas.microsoft.com/office/drawing/2014/main" id="{27B99DD3-EFD2-4A91-9BCB-CAE0D9506FCC}"/>
              </a:ext>
            </a:extLst>
          </p:cNvPr>
          <p:cNvSpPr>
            <a:spLocks noGrp="1"/>
          </p:cNvSpPr>
          <p:nvPr/>
        </p:nvSpPr>
        <p:spPr>
          <a:xfrm>
            <a:off x="7810500" y="2143125"/>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sz="5100" b="1" i="0">
                <a:solidFill>
                  <a:srgbClr val="8B6514"/>
                </a:solidFill>
                <a:latin typeface="Abadi" panose="020B0604020104020204" pitchFamily="34" charset="0"/>
                <a:ea typeface="Abadi"/>
                <a:cs typeface="Abadi"/>
              </a:rPr>
              <a:t>100%</a:t>
            </a:r>
          </a:p>
        </p:txBody>
      </p:sp>
      <p:sp>
        <p:nvSpPr>
          <p:cNvPr id="11" name="Rectangle 10">
            <a:extLst>
              <a:ext uri="{FF2B5EF4-FFF2-40B4-BE49-F238E27FC236}">
                <a16:creationId xmlns:a16="http://schemas.microsoft.com/office/drawing/2014/main" id="{6F133700-6AF9-4E75-9649-EB03B06279F4}"/>
              </a:ext>
            </a:extLst>
          </p:cNvPr>
          <p:cNvSpPr>
            <a:spLocks noGrp="1"/>
          </p:cNvSpPr>
          <p:nvPr/>
        </p:nvSpPr>
        <p:spPr>
          <a:xfrm>
            <a:off x="7810500" y="2771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NONPARTISAN REVIEW BEFORE RELEASE</a:t>
            </a:r>
          </a:p>
        </p:txBody>
      </p:sp>
      <p:sp>
        <p:nvSpPr>
          <p:cNvPr id="12" name="Straight Connector 11">
            <a:extLst>
              <a:ext uri="{FF2B5EF4-FFF2-40B4-BE49-F238E27FC236}">
                <a16:creationId xmlns:a16="http://schemas.microsoft.com/office/drawing/2014/main" id="{20AA6842-D96F-45BF-8309-70F043AFF59B}"/>
              </a:ext>
            </a:extLst>
          </p:cNvPr>
          <p:cNvSpPr>
            <a:spLocks noGrp="1"/>
          </p:cNvSpPr>
          <p:nvPr/>
        </p:nvSpPr>
        <p:spPr>
          <a:xfrm>
            <a:off x="609600" y="3810000"/>
            <a:ext cx="10972800"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13" name="Rectangle 12">
            <a:extLst>
              <a:ext uri="{FF2B5EF4-FFF2-40B4-BE49-F238E27FC236}">
                <a16:creationId xmlns:a16="http://schemas.microsoft.com/office/drawing/2014/main" id="{14B04941-7ACC-4673-AD96-251C8FCB485D}"/>
              </a:ext>
            </a:extLst>
          </p:cNvPr>
          <p:cNvSpPr>
            <a:spLocks noGrp="1"/>
          </p:cNvSpPr>
          <p:nvPr/>
        </p:nvSpPr>
        <p:spPr>
          <a:xfrm>
            <a:off x="685800" y="409575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PARTICIPATION &amp; REACH</a:t>
            </a:r>
          </a:p>
        </p:txBody>
      </p:sp>
      <p:sp>
        <p:nvSpPr>
          <p:cNvPr id="14" name="Rectangle 13">
            <a:extLst>
              <a:ext uri="{FF2B5EF4-FFF2-40B4-BE49-F238E27FC236}">
                <a16:creationId xmlns:a16="http://schemas.microsoft.com/office/drawing/2014/main" id="{40D10F31-6311-4686-953B-684258CDD0B0}"/>
              </a:ext>
            </a:extLst>
          </p:cNvPr>
          <p:cNvSpPr>
            <a:spLocks noGrp="1"/>
          </p:cNvSpPr>
          <p:nvPr/>
        </p:nvSpPr>
        <p:spPr>
          <a:xfrm>
            <a:off x="685800" y="4514850"/>
            <a:ext cx="4953000" cy="990600"/>
          </a:xfrm>
          <a:prstGeom prst="rect">
            <a:avLst/>
          </a:prstGeom>
          <a:noFill/>
          <a:ln w="0">
            <a:noFill/>
            <a:prstDash val="solid"/>
          </a:ln>
        </p:spPr>
        <p:txBody>
          <a:bodyPr wrap="square" lIns="0" tIns="0" rIns="0" bIns="0" anchor="t">
            <a:normAutofit/>
          </a:bodyPr>
          <a:lstStyle/>
          <a:p>
            <a:pPr marL="22" indent="-12" algn="l">
              <a:lnSpc>
                <a:spcPct val="100000"/>
              </a:lnSpc>
              <a:spcAft>
                <a:spcPts val="10"/>
              </a:spcAft>
              <a:buNone/>
              <a:defRPr sz="1650">
                <a:solidFill>
                  <a:srgbClr val="111111"/>
                </a:solidFill>
                <a:latin typeface="Arial"/>
                <a:ea typeface="Arial"/>
                <a:cs typeface="Arial"/>
              </a:defRPr>
            </a:pPr>
            <a:r>
              <a:rPr sz="1650">
                <a:solidFill>
                  <a:srgbClr val="111111"/>
                </a:solidFill>
                <a:latin typeface="Abadi" panose="020B0604020104020204" pitchFamily="34" charset="0"/>
                <a:ea typeface="Abadi"/>
                <a:cs typeface="Abadi"/>
              </a:rPr>
              <a:t>Attendance, households engaged, residents contacted, registrations, early-voting awareness, digital reach, and public resources shared</a:t>
            </a:r>
          </a:p>
        </p:txBody>
      </p:sp>
      <p:sp>
        <p:nvSpPr>
          <p:cNvPr id="15" name="Rectangle 14">
            <a:extLst>
              <a:ext uri="{FF2B5EF4-FFF2-40B4-BE49-F238E27FC236}">
                <a16:creationId xmlns:a16="http://schemas.microsoft.com/office/drawing/2014/main" id="{28B81CCE-9B91-4FD3-858C-DF320408446A}"/>
              </a:ext>
            </a:extLst>
          </p:cNvPr>
          <p:cNvSpPr>
            <a:spLocks noGrp="1"/>
          </p:cNvSpPr>
          <p:nvPr/>
        </p:nvSpPr>
        <p:spPr>
          <a:xfrm>
            <a:off x="6238875" y="409575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CAPACITY &amp; PROGRESS</a:t>
            </a:r>
          </a:p>
        </p:txBody>
      </p:sp>
      <p:sp>
        <p:nvSpPr>
          <p:cNvPr id="16" name="Rectangle 15">
            <a:extLst>
              <a:ext uri="{FF2B5EF4-FFF2-40B4-BE49-F238E27FC236}">
                <a16:creationId xmlns:a16="http://schemas.microsoft.com/office/drawing/2014/main" id="{E7D410D9-64BF-4C87-869A-A6C0E06E9DA1}"/>
              </a:ext>
            </a:extLst>
          </p:cNvPr>
          <p:cNvSpPr>
            <a:spLocks noGrp="1"/>
          </p:cNvSpPr>
          <p:nvPr/>
        </p:nvSpPr>
        <p:spPr>
          <a:xfrm>
            <a:off x="6238875" y="4514850"/>
            <a:ext cx="5000625" cy="990600"/>
          </a:xfrm>
          <a:prstGeom prst="rect">
            <a:avLst/>
          </a:prstGeom>
          <a:noFill/>
          <a:ln w="0">
            <a:noFill/>
            <a:prstDash val="solid"/>
          </a:ln>
        </p:spPr>
        <p:txBody>
          <a:bodyPr wrap="square" lIns="0" tIns="0" rIns="0" bIns="0" anchor="t">
            <a:normAutofit fontScale="99434"/>
          </a:bodyPr>
          <a:lstStyle/>
          <a:p>
            <a:pPr marL="22" indent="-12" algn="l">
              <a:lnSpc>
                <a:spcPct val="100000"/>
              </a:lnSpc>
              <a:spcAft>
                <a:spcPts val="10"/>
              </a:spcAft>
              <a:buNone/>
              <a:defRPr sz="1650">
                <a:solidFill>
                  <a:srgbClr val="111111"/>
                </a:solidFill>
                <a:latin typeface="Arial"/>
                <a:ea typeface="Arial"/>
                <a:cs typeface="Arial"/>
              </a:defRPr>
            </a:pPr>
            <a:r>
              <a:rPr sz="1650">
                <a:solidFill>
                  <a:srgbClr val="111111"/>
                </a:solidFill>
                <a:latin typeface="Abadi" panose="020B0604020104020204" pitchFamily="34" charset="0"/>
                <a:ea typeface="Abadi"/>
                <a:cs typeface="Abadi"/>
              </a:rPr>
              <a:t>Volunteers retained, area teams developed, focus councils activated, partnerships formed, priority precinct progress, barriers addressed, lessons applied</a:t>
            </a:r>
          </a:p>
        </p:txBody>
      </p:sp>
      <p:sp>
        <p:nvSpPr>
          <p:cNvPr id="17" name="Rectangle 16">
            <a:extLst>
              <a:ext uri="{FF2B5EF4-FFF2-40B4-BE49-F238E27FC236}">
                <a16:creationId xmlns:a16="http://schemas.microsoft.com/office/drawing/2014/main" id="{236F8B5D-5E43-40CA-B133-6CDED5590E8E}"/>
              </a:ext>
            </a:extLst>
          </p:cNvPr>
          <p:cNvSpPr>
            <a:spLocks noGrp="1"/>
          </p:cNvSpPr>
          <p:nvPr/>
        </p:nvSpPr>
        <p:spPr>
          <a:xfrm>
            <a:off x="609600" y="5762625"/>
            <a:ext cx="10972800" cy="495300"/>
          </a:xfrm>
          <a:prstGeom prst="rect">
            <a:avLst/>
          </a:prstGeom>
          <a:solidFill>
            <a:srgbClr val="F4F1EA"/>
          </a:solidFill>
          <a:ln w="9525">
            <a:solidFill>
              <a:srgbClr val="C89B2B"/>
            </a:solidFill>
            <a:prstDash val="solid"/>
          </a:ln>
        </p:spPr>
        <p:txBody>
          <a:bodyPr/>
          <a:lstStyle/>
          <a:p>
            <a:endParaRPr>
              <a:latin typeface="Abadi" panose="020B0604020104020204" pitchFamily="34" charset="0"/>
            </a:endParaRPr>
          </a:p>
        </p:txBody>
      </p:sp>
      <p:sp>
        <p:nvSpPr>
          <p:cNvPr id="18" name="Rectangle 17">
            <a:extLst>
              <a:ext uri="{FF2B5EF4-FFF2-40B4-BE49-F238E27FC236}">
                <a16:creationId xmlns:a16="http://schemas.microsoft.com/office/drawing/2014/main" id="{93C5D7FE-FA3B-49E9-81A0-4B7BC5905261}"/>
              </a:ext>
            </a:extLst>
          </p:cNvPr>
          <p:cNvSpPr>
            <a:spLocks noGrp="1"/>
          </p:cNvSpPr>
          <p:nvPr/>
        </p:nvSpPr>
        <p:spPr>
          <a:xfrm>
            <a:off x="819150" y="5867400"/>
            <a:ext cx="10534650" cy="304800"/>
          </a:xfrm>
          <a:prstGeom prst="rect">
            <a:avLst/>
          </a:prstGeom>
          <a:noFill/>
          <a:ln w="0">
            <a:noFill/>
            <a:prstDash val="solid"/>
          </a:ln>
        </p:spPr>
        <p:txBody>
          <a:bodyPr wrap="square" lIns="0" tIns="0" rIns="0" bIns="0" anchor="t">
            <a:normAutofit fontScale="83707" lnSpcReduction="10000"/>
          </a:bodyPr>
          <a:lstStyle/>
          <a:p>
            <a:pPr algn="ctr">
              <a:lnSpc>
                <a:spcPct val="100000"/>
              </a:lnSpc>
              <a:buNone/>
              <a:defRPr sz="1575" b="1" i="0">
                <a:solidFill>
                  <a:srgbClr val="111111"/>
                </a:solidFill>
                <a:latin typeface="Arial"/>
                <a:ea typeface="Arial"/>
                <a:cs typeface="Arial"/>
              </a:defRPr>
            </a:pPr>
            <a:r>
              <a:rPr sz="1575" b="1" i="0">
                <a:solidFill>
                  <a:srgbClr val="111111"/>
                </a:solidFill>
                <a:latin typeface="Abadi" panose="020B0604020104020204" pitchFamily="34" charset="0"/>
                <a:ea typeface="Abadi"/>
                <a:cs typeface="Abadi"/>
              </a:rPr>
              <a:t>Complete after-action reports within 14 days and protect resident privacy through approved data collection and aggregate reporting.</a:t>
            </a:r>
          </a:p>
        </p:txBody>
      </p:sp>
      <p:sp>
        <p:nvSpPr>
          <p:cNvPr id="19" name="Rectangle 18">
            <a:extLst>
              <a:ext uri="{FF2B5EF4-FFF2-40B4-BE49-F238E27FC236}">
                <a16:creationId xmlns:a16="http://schemas.microsoft.com/office/drawing/2014/main" id="{CF8F426D-071D-45E3-9A0B-E76AD65D436D}"/>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0" name="Rectangle 19">
            <a:extLst>
              <a:ext uri="{FF2B5EF4-FFF2-40B4-BE49-F238E27FC236}">
                <a16:creationId xmlns:a16="http://schemas.microsoft.com/office/drawing/2014/main" id="{6EF8A7DC-C595-468E-8F0B-C70FA591E98F}"/>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39</a:t>
            </a:r>
          </a:p>
        </p:txBody>
      </p:sp>
      <p:pic>
        <p:nvPicPr>
          <p:cNvPr id="22" name="Picture 21">
            <a:extLst>
              <a:ext uri="{FF2B5EF4-FFF2-40B4-BE49-F238E27FC236}">
                <a16:creationId xmlns:a16="http://schemas.microsoft.com/office/drawing/2014/main" id="{668F8FAD-A136-7AF4-1588-3A6E9D5711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7925" y="63267"/>
            <a:ext cx="1245169" cy="1245169"/>
          </a:xfrm>
          <a:prstGeom prst="rect">
            <a:avLst/>
          </a:prstGeom>
        </p:spPr>
      </p:pic>
    </p:spTree>
    <p:extLst>
      <p:ext uri="{BB962C8B-B14F-4D97-AF65-F5344CB8AC3E}">
        <p14:creationId xmlns:p14="http://schemas.microsoft.com/office/powerpoint/2010/main" val="543881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28016"/>
          </a:xfrm>
          <a:prstGeom prst="rect">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3" name="Right Triangle 2"/>
          <p:cNvSpPr/>
          <p:nvPr/>
        </p:nvSpPr>
        <p:spPr>
          <a:xfrm rot="10800000">
            <a:off x="11201400" y="0"/>
            <a:ext cx="987552" cy="566928"/>
          </a:xfrm>
          <a:prstGeom prst="rtTriangle">
            <a:avLst/>
          </a:prstGeom>
          <a:solidFill>
            <a:srgbClr val="FBF7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4" name="Right Triangle 3"/>
          <p:cNvSpPr/>
          <p:nvPr/>
        </p:nvSpPr>
        <p:spPr>
          <a:xfrm rot="10800000">
            <a:off x="11567160" y="0"/>
            <a:ext cx="621792" cy="402336"/>
          </a:xfrm>
          <a:prstGeom prst="rtTriangle">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pic>
        <p:nvPicPr>
          <p:cNvPr id="5" name="Picture 4" descr="tzl_logo_crop.png"/>
          <p:cNvPicPr>
            <a:picLocks noChangeAspect="1"/>
          </p:cNvPicPr>
          <p:nvPr/>
        </p:nvPicPr>
        <p:blipFill>
          <a:blip r:embed="rId2"/>
          <a:stretch>
            <a:fillRect/>
          </a:stretch>
        </p:blipFill>
        <p:spPr>
          <a:xfrm>
            <a:off x="438912" y="310896"/>
            <a:ext cx="650713" cy="621792"/>
          </a:xfrm>
          <a:prstGeom prst="rect">
            <a:avLst/>
          </a:prstGeom>
        </p:spPr>
      </p:pic>
      <p:sp>
        <p:nvSpPr>
          <p:cNvPr id="6" name="TextBox 5"/>
          <p:cNvSpPr txBox="1"/>
          <p:nvPr/>
        </p:nvSpPr>
        <p:spPr>
          <a:xfrm>
            <a:off x="1325880" y="301752"/>
            <a:ext cx="7265515" cy="492443"/>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2600" b="1" i="0" u="none" strike="noStrike" kern="1200" cap="none" spc="0" normalizeH="0" baseline="0" noProof="0">
                <a:ln>
                  <a:noFill/>
                </a:ln>
                <a:solidFill>
                  <a:srgbClr val="0F0F0F"/>
                </a:solidFill>
                <a:effectLst/>
                <a:uLnTx/>
                <a:uFillTx/>
                <a:latin typeface="Abadi" panose="020B0604020104020204" pitchFamily="34" charset="0"/>
              </a:rPr>
              <a:t>TZL CEI On-Demand Tutoring Support Network</a:t>
            </a:r>
          </a:p>
        </p:txBody>
      </p:sp>
      <p:sp>
        <p:nvSpPr>
          <p:cNvPr id="7" name="TextBox 6"/>
          <p:cNvSpPr txBox="1"/>
          <p:nvPr/>
        </p:nvSpPr>
        <p:spPr>
          <a:xfrm>
            <a:off x="1325880" y="694944"/>
            <a:ext cx="4616457" cy="307777"/>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0" i="0" u="none" strike="noStrike" kern="1200" cap="none" spc="0" normalizeH="0" baseline="0" noProof="0">
                <a:ln>
                  <a:noFill/>
                </a:ln>
                <a:solidFill>
                  <a:srgbClr val="C29523"/>
                </a:solidFill>
                <a:effectLst/>
                <a:uLnTx/>
                <a:uFillTx/>
                <a:latin typeface="Abadi" panose="020B0604020104020204" pitchFamily="34" charset="0"/>
              </a:rPr>
              <a:t>Strategic Planning Meeting  |  2026–2027 Program Year</a:t>
            </a:r>
          </a:p>
        </p:txBody>
      </p:sp>
      <p:sp>
        <p:nvSpPr>
          <p:cNvPr id="8" name="Rectangle 7"/>
          <p:cNvSpPr/>
          <p:nvPr/>
        </p:nvSpPr>
        <p:spPr>
          <a:xfrm>
            <a:off x="457200" y="996696"/>
            <a:ext cx="11274552" cy="13716"/>
          </a:xfrm>
          <a:prstGeom prst="rect">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9" name="Rounded Rectangle 8"/>
          <p:cNvSpPr/>
          <p:nvPr/>
        </p:nvSpPr>
        <p:spPr>
          <a:xfrm>
            <a:off x="438912" y="1188720"/>
            <a:ext cx="2880360" cy="384048"/>
          </a:xfrm>
          <a:prstGeom prst="roundRect">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badi" panose="020B0604020104020204" pitchFamily="34" charset="0"/>
              </a:rPr>
              <a:t>PROGRAM MODEL</a:t>
            </a:r>
          </a:p>
        </p:txBody>
      </p:sp>
      <p:sp>
        <p:nvSpPr>
          <p:cNvPr id="10" name="TextBox 9"/>
          <p:cNvSpPr txBox="1"/>
          <p:nvPr/>
        </p:nvSpPr>
        <p:spPr>
          <a:xfrm>
            <a:off x="457200" y="1577120"/>
            <a:ext cx="6858000" cy="5416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60" b="0" i="0" u="none" strike="noStrike" kern="1200" cap="none" spc="0" normalizeH="0" baseline="0" noProof="0" dirty="0">
                <a:ln>
                  <a:noFill/>
                </a:ln>
                <a:solidFill>
                  <a:srgbClr val="0F0F0F"/>
                </a:solidFill>
                <a:effectLst/>
                <a:uLnTx/>
                <a:uFillTx/>
                <a:latin typeface="Abadi" panose="020B0604020104020204" pitchFamily="34" charset="0"/>
              </a:rPr>
              <a:t>One form gives Esquires</a:t>
            </a:r>
            <a:r>
              <a:rPr kumimoji="0" lang="en-US" sz="1460" b="0" i="0" u="none" strike="noStrike" kern="1200" cap="none" spc="0" normalizeH="0" baseline="0" noProof="0" dirty="0">
                <a:ln>
                  <a:noFill/>
                </a:ln>
                <a:solidFill>
                  <a:srgbClr val="0F0F0F"/>
                </a:solidFill>
                <a:effectLst/>
                <a:uLnTx/>
                <a:uFillTx/>
                <a:latin typeface="Abadi" panose="020B0604020104020204" pitchFamily="34" charset="0"/>
              </a:rPr>
              <a:t>/students</a:t>
            </a:r>
            <a:r>
              <a:rPr kumimoji="0" sz="1460" b="0" i="0" u="none" strike="noStrike" kern="1200" cap="none" spc="0" normalizeH="0" baseline="0" noProof="0" dirty="0">
                <a:ln>
                  <a:noFill/>
                </a:ln>
                <a:solidFill>
                  <a:srgbClr val="0F0F0F"/>
                </a:solidFill>
                <a:effectLst/>
                <a:uLnTx/>
                <a:uFillTx/>
                <a:latin typeface="Abadi" panose="020B0604020104020204" pitchFamily="34" charset="0"/>
              </a:rPr>
              <a:t> a safe way to request academic support and gives tutors a controlled path to apply, while staff </a:t>
            </a:r>
            <a:r>
              <a:rPr kumimoji="0" lang="en-US" sz="1460" b="0" i="0" u="none" strike="noStrike" kern="1200" cap="none" spc="0" normalizeH="0" baseline="0" noProof="0" dirty="0">
                <a:ln>
                  <a:noFill/>
                </a:ln>
                <a:solidFill>
                  <a:srgbClr val="0F0F0F"/>
                </a:solidFill>
                <a:effectLst/>
                <a:uLnTx/>
                <a:uFillTx/>
                <a:latin typeface="Abadi" panose="020B0604020104020204" pitchFamily="34" charset="0"/>
              </a:rPr>
              <a:t>manage</a:t>
            </a:r>
            <a:r>
              <a:rPr kumimoji="0" sz="1460" b="0" i="0" u="none" strike="noStrike" kern="1200" cap="none" spc="0" normalizeH="0" baseline="0" noProof="0" dirty="0">
                <a:ln>
                  <a:noFill/>
                </a:ln>
                <a:solidFill>
                  <a:srgbClr val="0F0F0F"/>
                </a:solidFill>
                <a:effectLst/>
                <a:uLnTx/>
                <a:uFillTx/>
                <a:latin typeface="Abadi" panose="020B0604020104020204" pitchFamily="34" charset="0"/>
              </a:rPr>
              <a:t> every release and match.</a:t>
            </a:r>
          </a:p>
        </p:txBody>
      </p:sp>
      <p:sp>
        <p:nvSpPr>
          <p:cNvPr id="11" name="Rounded Rectangle 10"/>
          <p:cNvSpPr/>
          <p:nvPr/>
        </p:nvSpPr>
        <p:spPr>
          <a:xfrm>
            <a:off x="438912" y="2213282"/>
            <a:ext cx="3154680" cy="1024128"/>
          </a:xfrm>
          <a:prstGeom prst="roundRect">
            <a:avLst/>
          </a:prstGeom>
          <a:solidFill>
            <a:srgbClr val="F3F3F3"/>
          </a:solidFill>
          <a:ln w="15240">
            <a:solidFill>
              <a:srgbClr val="D6D6D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12" name="Oval 11"/>
          <p:cNvSpPr/>
          <p:nvPr/>
        </p:nvSpPr>
        <p:spPr>
          <a:xfrm>
            <a:off x="603504" y="2377874"/>
            <a:ext cx="384048" cy="384048"/>
          </a:xfrm>
          <a:prstGeom prst="ellipse">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badi" panose="020B0604020104020204" pitchFamily="34" charset="0"/>
              </a:rPr>
              <a:t>1</a:t>
            </a:r>
          </a:p>
        </p:txBody>
      </p:sp>
      <p:sp>
        <p:nvSpPr>
          <p:cNvPr id="13" name="TextBox 12"/>
          <p:cNvSpPr txBox="1"/>
          <p:nvPr/>
        </p:nvSpPr>
        <p:spPr>
          <a:xfrm>
            <a:off x="1097280" y="2377874"/>
            <a:ext cx="1776833" cy="338554"/>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0F0F0F"/>
                </a:solidFill>
                <a:effectLst/>
                <a:uLnTx/>
                <a:uFillTx/>
                <a:latin typeface="Abadi" panose="020B0604020104020204" pitchFamily="34" charset="0"/>
              </a:rPr>
              <a:t>Request or Apply</a:t>
            </a:r>
          </a:p>
        </p:txBody>
      </p:sp>
      <p:sp>
        <p:nvSpPr>
          <p:cNvPr id="14" name="TextBox 13"/>
          <p:cNvSpPr txBox="1"/>
          <p:nvPr/>
        </p:nvSpPr>
        <p:spPr>
          <a:xfrm>
            <a:off x="1097280" y="2652194"/>
            <a:ext cx="2240280" cy="4308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585858"/>
                </a:solidFill>
                <a:effectLst/>
                <a:uLnTx/>
                <a:uFillTx/>
                <a:latin typeface="Abadi" panose="020B0604020104020204" pitchFamily="34" charset="0"/>
              </a:rPr>
              <a:t>Student or tutor completes the same intake form.</a:t>
            </a:r>
          </a:p>
        </p:txBody>
      </p:sp>
      <p:sp>
        <p:nvSpPr>
          <p:cNvPr id="15" name="Rounded Rectangle 14"/>
          <p:cNvSpPr/>
          <p:nvPr/>
        </p:nvSpPr>
        <p:spPr>
          <a:xfrm>
            <a:off x="3849624" y="2213282"/>
            <a:ext cx="3154680" cy="1024128"/>
          </a:xfrm>
          <a:prstGeom prst="roundRect">
            <a:avLst/>
          </a:prstGeom>
          <a:solidFill>
            <a:srgbClr val="F3F3F3"/>
          </a:solidFill>
          <a:ln w="15240">
            <a:solidFill>
              <a:srgbClr val="D6D6D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16" name="Oval 15"/>
          <p:cNvSpPr/>
          <p:nvPr/>
        </p:nvSpPr>
        <p:spPr>
          <a:xfrm>
            <a:off x="4014216" y="2377874"/>
            <a:ext cx="384048" cy="384048"/>
          </a:xfrm>
          <a:prstGeom prst="ellipse">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badi" panose="020B0604020104020204" pitchFamily="34" charset="0"/>
              </a:rPr>
              <a:t>2</a:t>
            </a:r>
          </a:p>
        </p:txBody>
      </p:sp>
      <p:sp>
        <p:nvSpPr>
          <p:cNvPr id="17" name="TextBox 16"/>
          <p:cNvSpPr txBox="1"/>
          <p:nvPr/>
        </p:nvSpPr>
        <p:spPr>
          <a:xfrm>
            <a:off x="4507992" y="2377874"/>
            <a:ext cx="1336071" cy="338554"/>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0F0F0F"/>
                </a:solidFill>
                <a:effectLst/>
                <a:uLnTx/>
                <a:uFillTx/>
                <a:latin typeface="Abadi" panose="020B0604020104020204" pitchFamily="34" charset="0"/>
              </a:rPr>
              <a:t>Staff Review</a:t>
            </a:r>
          </a:p>
        </p:txBody>
      </p:sp>
      <p:sp>
        <p:nvSpPr>
          <p:cNvPr id="18" name="TextBox 17"/>
          <p:cNvSpPr txBox="1"/>
          <p:nvPr/>
        </p:nvSpPr>
        <p:spPr>
          <a:xfrm>
            <a:off x="4507992" y="2652194"/>
            <a:ext cx="2240280" cy="4308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585858"/>
                </a:solidFill>
                <a:effectLst/>
                <a:uLnTx/>
                <a:uFillTx/>
                <a:latin typeface="Abadi" panose="020B0604020104020204" pitchFamily="34" charset="0"/>
              </a:rPr>
              <a:t>Program staff reviews course need, timing, and capacity.</a:t>
            </a:r>
          </a:p>
        </p:txBody>
      </p:sp>
      <p:sp>
        <p:nvSpPr>
          <p:cNvPr id="19" name="Rounded Rectangle 18"/>
          <p:cNvSpPr/>
          <p:nvPr/>
        </p:nvSpPr>
        <p:spPr>
          <a:xfrm>
            <a:off x="438912" y="3456866"/>
            <a:ext cx="3154680" cy="1024128"/>
          </a:xfrm>
          <a:prstGeom prst="roundRect">
            <a:avLst/>
          </a:prstGeom>
          <a:solidFill>
            <a:srgbClr val="F3F3F3"/>
          </a:solidFill>
          <a:ln w="15240">
            <a:solidFill>
              <a:srgbClr val="D6D6D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20" name="Oval 19"/>
          <p:cNvSpPr/>
          <p:nvPr/>
        </p:nvSpPr>
        <p:spPr>
          <a:xfrm>
            <a:off x="603504" y="3621458"/>
            <a:ext cx="384048" cy="384048"/>
          </a:xfrm>
          <a:prstGeom prst="ellipse">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badi" panose="020B0604020104020204" pitchFamily="34" charset="0"/>
              </a:rPr>
              <a:t>3</a:t>
            </a:r>
          </a:p>
        </p:txBody>
      </p:sp>
      <p:sp>
        <p:nvSpPr>
          <p:cNvPr id="21" name="TextBox 20"/>
          <p:cNvSpPr txBox="1"/>
          <p:nvPr/>
        </p:nvSpPr>
        <p:spPr>
          <a:xfrm>
            <a:off x="1097280" y="3621458"/>
            <a:ext cx="1739900" cy="338554"/>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0F0F0F"/>
                </a:solidFill>
                <a:effectLst/>
                <a:uLnTx/>
                <a:uFillTx/>
                <a:latin typeface="Abadi" panose="020B0604020104020204" pitchFamily="34" charset="0"/>
              </a:rPr>
              <a:t>Verify and Match</a:t>
            </a:r>
          </a:p>
        </p:txBody>
      </p:sp>
      <p:sp>
        <p:nvSpPr>
          <p:cNvPr id="22" name="TextBox 21"/>
          <p:cNvSpPr txBox="1"/>
          <p:nvPr/>
        </p:nvSpPr>
        <p:spPr>
          <a:xfrm>
            <a:off x="1097280" y="3895778"/>
            <a:ext cx="2240280" cy="4308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585858"/>
                </a:solidFill>
                <a:effectLst/>
                <a:uLnTx/>
                <a:uFillTx/>
                <a:latin typeface="Abadi" panose="020B0604020104020204" pitchFamily="34" charset="0"/>
              </a:rPr>
              <a:t>Training, screening, fit, and availability are checked.</a:t>
            </a:r>
          </a:p>
        </p:txBody>
      </p:sp>
      <p:sp>
        <p:nvSpPr>
          <p:cNvPr id="23" name="Rounded Rectangle 22"/>
          <p:cNvSpPr/>
          <p:nvPr/>
        </p:nvSpPr>
        <p:spPr>
          <a:xfrm>
            <a:off x="3849624" y="3456866"/>
            <a:ext cx="3154680" cy="1024128"/>
          </a:xfrm>
          <a:prstGeom prst="roundRect">
            <a:avLst/>
          </a:prstGeom>
          <a:solidFill>
            <a:srgbClr val="F3F3F3"/>
          </a:solidFill>
          <a:ln w="15240">
            <a:solidFill>
              <a:srgbClr val="D6D6D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24" name="Oval 23"/>
          <p:cNvSpPr/>
          <p:nvPr/>
        </p:nvSpPr>
        <p:spPr>
          <a:xfrm>
            <a:off x="4014216" y="3621458"/>
            <a:ext cx="384048" cy="384048"/>
          </a:xfrm>
          <a:prstGeom prst="ellipse">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FFFFFF"/>
                </a:solidFill>
                <a:effectLst/>
                <a:uLnTx/>
                <a:uFillTx/>
                <a:latin typeface="Abadi" panose="020B0604020104020204" pitchFamily="34" charset="0"/>
              </a:rPr>
              <a:t>4</a:t>
            </a:r>
          </a:p>
        </p:txBody>
      </p:sp>
      <p:sp>
        <p:nvSpPr>
          <p:cNvPr id="25" name="TextBox 24"/>
          <p:cNvSpPr txBox="1"/>
          <p:nvPr/>
        </p:nvSpPr>
        <p:spPr>
          <a:xfrm>
            <a:off x="4507992" y="3621458"/>
            <a:ext cx="2173095" cy="338554"/>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a:ln>
                  <a:noFill/>
                </a:ln>
                <a:solidFill>
                  <a:srgbClr val="0F0F0F"/>
                </a:solidFill>
                <a:effectLst/>
                <a:uLnTx/>
                <a:uFillTx/>
                <a:latin typeface="Abadi" panose="020B0604020104020204" pitchFamily="34" charset="0"/>
              </a:rPr>
              <a:t>Approved Connection</a:t>
            </a:r>
          </a:p>
        </p:txBody>
      </p:sp>
      <p:sp>
        <p:nvSpPr>
          <p:cNvPr id="26" name="TextBox 25"/>
          <p:cNvSpPr txBox="1"/>
          <p:nvPr/>
        </p:nvSpPr>
        <p:spPr>
          <a:xfrm>
            <a:off x="4507992" y="3895778"/>
            <a:ext cx="2240280" cy="43088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100" b="0" i="0" u="none" strike="noStrike" kern="1200" cap="none" spc="0" normalizeH="0" baseline="0" noProof="0">
                <a:ln>
                  <a:noFill/>
                </a:ln>
                <a:solidFill>
                  <a:srgbClr val="585858"/>
                </a:solidFill>
                <a:effectLst/>
                <a:uLnTx/>
                <a:uFillTx/>
                <a:latin typeface="Abadi" panose="020B0604020104020204" pitchFamily="34" charset="0"/>
              </a:rPr>
              <a:t>Parent notice and staff release occur before contact.</a:t>
            </a:r>
          </a:p>
        </p:txBody>
      </p:sp>
      <p:sp>
        <p:nvSpPr>
          <p:cNvPr id="27" name="Rectangle 26"/>
          <p:cNvSpPr/>
          <p:nvPr/>
        </p:nvSpPr>
        <p:spPr>
          <a:xfrm>
            <a:off x="438911" y="4557630"/>
            <a:ext cx="2021259" cy="477316"/>
          </a:xfrm>
          <a:prstGeom prst="rect">
            <a:avLst/>
          </a:prstGeom>
          <a:solidFill>
            <a:srgbClr val="0F0F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dirty="0">
                <a:ln>
                  <a:noFill/>
                </a:ln>
                <a:solidFill>
                  <a:srgbClr val="FFFFFF"/>
                </a:solidFill>
                <a:effectLst/>
                <a:uLnTx/>
                <a:uFillTx/>
                <a:latin typeface="Abadi" panose="020B0604020104020204" pitchFamily="34" charset="0"/>
              </a:rPr>
              <a:t>WHAT STAFF CONTROLS</a:t>
            </a:r>
          </a:p>
        </p:txBody>
      </p:sp>
      <p:sp>
        <p:nvSpPr>
          <p:cNvPr id="28" name="Rounded Rectangle 27"/>
          <p:cNvSpPr/>
          <p:nvPr/>
        </p:nvSpPr>
        <p:spPr>
          <a:xfrm>
            <a:off x="438912" y="5074920"/>
            <a:ext cx="2130552" cy="768096"/>
          </a:xfrm>
          <a:prstGeom prst="roundRect">
            <a:avLst/>
          </a:prstGeom>
          <a:solidFill>
            <a:srgbClr val="FBF7EE"/>
          </a:solidFill>
          <a:ln w="12700">
            <a:solidFill>
              <a:srgbClr val="C29523"/>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0F0F0F"/>
                </a:solidFill>
                <a:effectLst/>
                <a:uLnTx/>
                <a:uFillTx/>
                <a:latin typeface="Abadi" panose="020B0604020104020204" pitchFamily="34" charset="0"/>
              </a:rPr>
              <a:t>Academic Fit</a:t>
            </a:r>
          </a:p>
          <a:p>
            <a:pPr marL="0" marR="0" lvl="0" indent="0" algn="l" defTabSz="457200" rtl="0" eaLnBrk="1" fontAlgn="auto" latinLnBrk="0" hangingPunct="1">
              <a:lnSpc>
                <a:spcPct val="100000"/>
              </a:lnSpc>
              <a:spcBef>
                <a:spcPts val="400"/>
              </a:spcBef>
              <a:spcAft>
                <a:spcPts val="0"/>
              </a:spcAft>
              <a:buClrTx/>
              <a:buSzTx/>
              <a:buFontTx/>
              <a:buNone/>
              <a:tabLst/>
              <a:defRPr/>
            </a:pPr>
            <a:r>
              <a:rPr kumimoji="0" sz="1050" b="0" i="0" u="none" strike="noStrike" kern="1200" cap="none" spc="0" normalizeH="0" baseline="0" noProof="0">
                <a:ln>
                  <a:noFill/>
                </a:ln>
                <a:solidFill>
                  <a:srgbClr val="585858"/>
                </a:solidFill>
                <a:effectLst/>
                <a:uLnTx/>
                <a:uFillTx/>
                <a:latin typeface="Abadi" panose="020B0604020104020204" pitchFamily="34" charset="0"/>
              </a:rPr>
              <a:t>Exact course, level, topic, and tutor comfort</a:t>
            </a:r>
          </a:p>
        </p:txBody>
      </p:sp>
      <p:sp>
        <p:nvSpPr>
          <p:cNvPr id="29" name="Rounded Rectangle 28"/>
          <p:cNvSpPr/>
          <p:nvPr/>
        </p:nvSpPr>
        <p:spPr>
          <a:xfrm>
            <a:off x="2724912" y="5074920"/>
            <a:ext cx="2130552" cy="768096"/>
          </a:xfrm>
          <a:prstGeom prst="roundRect">
            <a:avLst/>
          </a:prstGeom>
          <a:solidFill>
            <a:srgbClr val="FBF7EE"/>
          </a:solidFill>
          <a:ln w="12700">
            <a:solidFill>
              <a:srgbClr val="C29523"/>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0F0F0F"/>
                </a:solidFill>
                <a:effectLst/>
                <a:uLnTx/>
                <a:uFillTx/>
                <a:latin typeface="Abadi" panose="020B0604020104020204" pitchFamily="34" charset="0"/>
              </a:rPr>
              <a:t>Practical Fit</a:t>
            </a:r>
          </a:p>
          <a:p>
            <a:pPr marL="0" marR="0" lvl="0" indent="0" algn="l" defTabSz="457200" rtl="0" eaLnBrk="1" fontAlgn="auto" latinLnBrk="0" hangingPunct="1">
              <a:lnSpc>
                <a:spcPct val="100000"/>
              </a:lnSpc>
              <a:spcBef>
                <a:spcPts val="400"/>
              </a:spcBef>
              <a:spcAft>
                <a:spcPts val="0"/>
              </a:spcAft>
              <a:buClrTx/>
              <a:buSzTx/>
              <a:buFontTx/>
              <a:buNone/>
              <a:tabLst/>
              <a:defRPr/>
            </a:pPr>
            <a:r>
              <a:rPr kumimoji="0" sz="1050" b="0" i="0" u="none" strike="noStrike" kern="1200" cap="none" spc="0" normalizeH="0" baseline="0" noProof="0">
                <a:ln>
                  <a:noFill/>
                </a:ln>
                <a:solidFill>
                  <a:srgbClr val="585858"/>
                </a:solidFill>
                <a:effectLst/>
                <a:uLnTx/>
                <a:uFillTx/>
                <a:latin typeface="Abadi" panose="020B0604020104020204" pitchFamily="34" charset="0"/>
              </a:rPr>
              <a:t>Availability, format, urgency, and tutor capacity</a:t>
            </a:r>
          </a:p>
        </p:txBody>
      </p:sp>
      <p:sp>
        <p:nvSpPr>
          <p:cNvPr id="30" name="Rounded Rectangle 29"/>
          <p:cNvSpPr/>
          <p:nvPr/>
        </p:nvSpPr>
        <p:spPr>
          <a:xfrm>
            <a:off x="5010912" y="5074920"/>
            <a:ext cx="2130552" cy="768096"/>
          </a:xfrm>
          <a:prstGeom prst="roundRect">
            <a:avLst/>
          </a:prstGeom>
          <a:solidFill>
            <a:srgbClr val="FBF7EE"/>
          </a:solidFill>
          <a:ln w="12700">
            <a:solidFill>
              <a:srgbClr val="C29523"/>
            </a:solidFill>
          </a:ln>
        </p:spPr>
        <p:style>
          <a:lnRef idx="1">
            <a:schemeClr val="accent1"/>
          </a:lnRef>
          <a:fillRef idx="3">
            <a:schemeClr val="accent1"/>
          </a:fillRef>
          <a:effectRef idx="2">
            <a:schemeClr val="accent1"/>
          </a:effectRef>
          <a:fontRef idx="minor">
            <a:schemeClr val="lt1"/>
          </a:fontRef>
        </p:style>
        <p:txBody>
          <a:bodyPr wrap="square"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a:ln>
                  <a:noFill/>
                </a:ln>
                <a:solidFill>
                  <a:srgbClr val="0F0F0F"/>
                </a:solidFill>
                <a:effectLst/>
                <a:uLnTx/>
                <a:uFillTx/>
                <a:latin typeface="Abadi" panose="020B0604020104020204" pitchFamily="34" charset="0"/>
              </a:rPr>
              <a:t>Safety Gate</a:t>
            </a:r>
          </a:p>
          <a:p>
            <a:pPr marL="0" marR="0" lvl="0" indent="0" algn="l" defTabSz="457200" rtl="0" eaLnBrk="1" fontAlgn="auto" latinLnBrk="0" hangingPunct="1">
              <a:lnSpc>
                <a:spcPct val="100000"/>
              </a:lnSpc>
              <a:spcBef>
                <a:spcPts val="400"/>
              </a:spcBef>
              <a:spcAft>
                <a:spcPts val="0"/>
              </a:spcAft>
              <a:buClrTx/>
              <a:buSzTx/>
              <a:buFontTx/>
              <a:buNone/>
              <a:tabLst/>
              <a:defRPr/>
            </a:pPr>
            <a:r>
              <a:rPr kumimoji="0" sz="1050" b="0" i="0" u="none" strike="noStrike" kern="1200" cap="none" spc="0" normalizeH="0" baseline="0" noProof="0">
                <a:ln>
                  <a:noFill/>
                </a:ln>
                <a:solidFill>
                  <a:srgbClr val="585858"/>
                </a:solidFill>
                <a:effectLst/>
                <a:uLnTx/>
                <a:uFillTx/>
                <a:latin typeface="Abadi" panose="020B0604020104020204" pitchFamily="34" charset="0"/>
              </a:rPr>
              <a:t>Mentor training, screening, and no automatic match release</a:t>
            </a:r>
          </a:p>
        </p:txBody>
      </p:sp>
      <p:sp>
        <p:nvSpPr>
          <p:cNvPr id="32" name="Rounded Rectangle 31"/>
          <p:cNvSpPr/>
          <p:nvPr/>
        </p:nvSpPr>
        <p:spPr>
          <a:xfrm>
            <a:off x="7534656" y="1061138"/>
            <a:ext cx="4023360" cy="365760"/>
          </a:xfrm>
          <a:prstGeom prst="roundRect">
            <a:avLst/>
          </a:prstGeom>
          <a:solidFill>
            <a:srgbClr val="0F0F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sz="1600" b="1" i="0" u="none" strike="noStrike" kern="1200" cap="none" spc="0" normalizeH="0" baseline="0" noProof="0" dirty="0">
                <a:ln>
                  <a:noFill/>
                </a:ln>
                <a:solidFill>
                  <a:srgbClr val="FFFFFF"/>
                </a:solidFill>
                <a:effectLst/>
                <a:uLnTx/>
                <a:uFillTx/>
                <a:latin typeface="Abadi" panose="020B0604020104020204" pitchFamily="34" charset="0"/>
              </a:rPr>
              <a:t>LIVE FORM PREVIEW</a:t>
            </a:r>
          </a:p>
        </p:txBody>
      </p:sp>
      <p:sp>
        <p:nvSpPr>
          <p:cNvPr id="34" name="Rounded Rectangle 33"/>
          <p:cNvSpPr/>
          <p:nvPr/>
        </p:nvSpPr>
        <p:spPr>
          <a:xfrm>
            <a:off x="7406640" y="5516882"/>
            <a:ext cx="4279392" cy="941832"/>
          </a:xfrm>
          <a:prstGeom prst="roundRect">
            <a:avLst/>
          </a:prstGeom>
          <a:solidFill>
            <a:srgbClr val="F3F3F3"/>
          </a:solidFill>
          <a:ln>
            <a:solidFill>
              <a:srgbClr val="D6D6D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35" name="TextBox 34"/>
          <p:cNvSpPr txBox="1"/>
          <p:nvPr/>
        </p:nvSpPr>
        <p:spPr>
          <a:xfrm>
            <a:off x="7680959" y="5557812"/>
            <a:ext cx="853119" cy="323165"/>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00" b="1" i="0" u="none" strike="noStrike" kern="1200" cap="none" spc="0" normalizeH="0" baseline="0" noProof="0" dirty="0">
                <a:ln>
                  <a:noFill/>
                </a:ln>
                <a:solidFill>
                  <a:srgbClr val="C29523"/>
                </a:solidFill>
                <a:effectLst/>
                <a:uLnTx/>
                <a:uFillTx/>
                <a:latin typeface="Abadi" panose="020B0604020104020204" pitchFamily="34" charset="0"/>
              </a:rPr>
              <a:t>ACCESS</a:t>
            </a:r>
          </a:p>
        </p:txBody>
      </p:sp>
      <p:sp>
        <p:nvSpPr>
          <p:cNvPr id="36" name="Oval 35"/>
          <p:cNvSpPr/>
          <p:nvPr/>
        </p:nvSpPr>
        <p:spPr>
          <a:xfrm>
            <a:off x="7571231" y="5562602"/>
            <a:ext cx="109728" cy="109728"/>
          </a:xfrm>
          <a:prstGeom prst="ellipse">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37" name="TextBox 36"/>
          <p:cNvSpPr txBox="1"/>
          <p:nvPr/>
        </p:nvSpPr>
        <p:spPr>
          <a:xfrm>
            <a:off x="7946135" y="5865007"/>
            <a:ext cx="2811988" cy="26161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F0F0F"/>
                </a:solidFill>
                <a:effectLst/>
                <a:uLnTx/>
                <a:uFillTx/>
                <a:latin typeface="Abadi" panose="020B0604020104020204" pitchFamily="34" charset="0"/>
              </a:rPr>
              <a:t>- </a:t>
            </a:r>
            <a:r>
              <a:rPr kumimoji="0" sz="1100" b="0" i="0" u="none" strike="noStrike" kern="1200" cap="none" spc="0" normalizeH="0" baseline="0" noProof="0" dirty="0">
                <a:ln>
                  <a:noFill/>
                </a:ln>
                <a:solidFill>
                  <a:srgbClr val="0F0F0F"/>
                </a:solidFill>
                <a:effectLst/>
                <a:uLnTx/>
                <a:uFillTx/>
                <a:latin typeface="Abadi" panose="020B0604020104020204" pitchFamily="34" charset="0"/>
              </a:rPr>
              <a:t>Students select Student / Esquire Request</a:t>
            </a:r>
          </a:p>
        </p:txBody>
      </p:sp>
      <p:sp>
        <p:nvSpPr>
          <p:cNvPr id="38" name="Oval 37"/>
          <p:cNvSpPr/>
          <p:nvPr/>
        </p:nvSpPr>
        <p:spPr>
          <a:xfrm>
            <a:off x="7571231" y="5708906"/>
            <a:ext cx="109728" cy="109728"/>
          </a:xfrm>
          <a:prstGeom prst="ellipse">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39" name="TextBox 38"/>
          <p:cNvSpPr txBox="1"/>
          <p:nvPr/>
        </p:nvSpPr>
        <p:spPr>
          <a:xfrm>
            <a:off x="7946135" y="6011311"/>
            <a:ext cx="2125903" cy="26161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F0F0F"/>
                </a:solidFill>
                <a:effectLst/>
                <a:uLnTx/>
                <a:uFillTx/>
                <a:latin typeface="Abadi" panose="020B0604020104020204" pitchFamily="34" charset="0"/>
              </a:rPr>
              <a:t>- </a:t>
            </a:r>
            <a:r>
              <a:rPr kumimoji="0" sz="1100" b="0" i="0" u="none" strike="noStrike" kern="1200" cap="none" spc="0" normalizeH="0" baseline="0" noProof="0" dirty="0">
                <a:ln>
                  <a:noFill/>
                </a:ln>
                <a:solidFill>
                  <a:srgbClr val="0F0F0F"/>
                </a:solidFill>
                <a:effectLst/>
                <a:uLnTx/>
                <a:uFillTx/>
                <a:latin typeface="Abadi" panose="020B0604020104020204" pitchFamily="34" charset="0"/>
              </a:rPr>
              <a:t>Tutors select Tutor Application</a:t>
            </a:r>
          </a:p>
        </p:txBody>
      </p:sp>
      <p:sp>
        <p:nvSpPr>
          <p:cNvPr id="40" name="Oval 39"/>
          <p:cNvSpPr/>
          <p:nvPr/>
        </p:nvSpPr>
        <p:spPr>
          <a:xfrm>
            <a:off x="7571231" y="5855210"/>
            <a:ext cx="109728" cy="109728"/>
          </a:xfrm>
          <a:prstGeom prst="ellipse">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41" name="TextBox 40"/>
          <p:cNvSpPr txBox="1"/>
          <p:nvPr/>
        </p:nvSpPr>
        <p:spPr>
          <a:xfrm>
            <a:off x="7946135" y="6157615"/>
            <a:ext cx="3392275" cy="261610"/>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F0F0F"/>
                </a:solidFill>
                <a:effectLst/>
                <a:uLnTx/>
                <a:uFillTx/>
                <a:latin typeface="Abadi" panose="020B0604020104020204" pitchFamily="34" charset="0"/>
              </a:rPr>
              <a:t>- </a:t>
            </a:r>
            <a:r>
              <a:rPr kumimoji="0" sz="1100" b="0" i="0" u="none" strike="noStrike" kern="1200" cap="none" spc="0" normalizeH="0" baseline="0" noProof="0" dirty="0">
                <a:ln>
                  <a:noFill/>
                </a:ln>
                <a:solidFill>
                  <a:srgbClr val="0F0F0F"/>
                </a:solidFill>
                <a:effectLst/>
                <a:uLnTx/>
                <a:uFillTx/>
                <a:latin typeface="Abadi" panose="020B0604020104020204" pitchFamily="34" charset="0"/>
              </a:rPr>
              <a:t>Program staff reviews before any match is released</a:t>
            </a:r>
          </a:p>
        </p:txBody>
      </p:sp>
      <p:sp>
        <p:nvSpPr>
          <p:cNvPr id="42" name="Rounded Rectangle 41"/>
          <p:cNvSpPr/>
          <p:nvPr/>
        </p:nvSpPr>
        <p:spPr>
          <a:xfrm>
            <a:off x="438912" y="5935109"/>
            <a:ext cx="6702552" cy="557131"/>
          </a:xfrm>
          <a:prstGeom prst="roundRect">
            <a:avLst/>
          </a:prstGeom>
          <a:solidFill>
            <a:srgbClr val="FFFFFF"/>
          </a:solidFill>
          <a:ln w="12700">
            <a:solidFill>
              <a:srgbClr val="C29523"/>
            </a:solidFill>
          </a:ln>
        </p:spPr>
        <p:style>
          <a:lnRef idx="1">
            <a:schemeClr val="accent1"/>
          </a:lnRef>
          <a:fillRef idx="3">
            <a:schemeClr val="accent1"/>
          </a:fillRef>
          <a:effectRef idx="2">
            <a:schemeClr val="accent1"/>
          </a:effectRef>
          <a:fontRef idx="minor">
            <a:schemeClr val="lt1"/>
          </a:fontRef>
        </p:style>
        <p:txBody>
          <a:bodyPr wrap="square" lIns="101600" tIns="63500" rIns="101600" rtlCol="0" anchor="ctr"/>
          <a:lstStyle/>
          <a:p>
            <a:pPr lvl="0" algn="ctr" defTabSz="457200" rtl="0"/>
            <a:r>
              <a:rPr kumimoji="0" lang="en-US" sz="1300" b="0" i="0" u="none" strike="noStrike" kern="1200" cap="none" spc="0" normalizeH="0" baseline="0" noProof="0" dirty="0">
                <a:ln>
                  <a:noFill/>
                </a:ln>
                <a:solidFill>
                  <a:srgbClr val="CC9900"/>
                </a:solidFill>
                <a:effectLst/>
                <a:uLnTx/>
                <a:uFillTx/>
                <a:latin typeface="Abadi" panose="020B0604020104020204" pitchFamily="34" charset="0"/>
                <a:ea typeface="+mn-ea"/>
                <a:cs typeface="+mn-cs"/>
              </a:rPr>
              <a:t>Why It Matters: </a:t>
            </a:r>
            <a:r>
              <a:rPr kumimoji="0" lang="en-US" sz="1300" b="0" i="0" u="none" strike="noStrike" kern="1200" cap="none" spc="0" normalizeH="0" baseline="0" noProof="0" dirty="0">
                <a:ln>
                  <a:noFill/>
                </a:ln>
                <a:solidFill>
                  <a:srgbClr val="0F0F0F"/>
                </a:solidFill>
                <a:effectLst/>
                <a:uLnTx/>
                <a:uFillTx/>
                <a:latin typeface="Abadi" panose="020B0604020104020204" pitchFamily="34" charset="0"/>
                <a:ea typeface="+mn-ea"/>
                <a:cs typeface="+mn-cs"/>
              </a:rPr>
              <a:t>This system strengthens ELMP academic support through a simple intake process, a verified tutor pool, and a controlled-release model that protects students.</a:t>
            </a:r>
            <a:endParaRPr kumimoji="0" lang="en-US" sz="1300" b="0" i="0" u="none" strike="noStrike" kern="1200" cap="none" spc="0" normalizeH="0" baseline="0" noProof="0" dirty="0">
              <a:ln>
                <a:noFill/>
              </a:ln>
              <a:solidFill>
                <a:srgbClr val="0F0F0F"/>
              </a:solidFill>
              <a:effectLst/>
              <a:uLnTx/>
              <a:uFillTx/>
              <a:latin typeface="Abadi" panose="020B0604020104020204" pitchFamily="34" charset="0"/>
            </a:endParaRPr>
          </a:p>
        </p:txBody>
      </p:sp>
      <p:sp>
        <p:nvSpPr>
          <p:cNvPr id="43" name="Rectangle 42"/>
          <p:cNvSpPr/>
          <p:nvPr/>
        </p:nvSpPr>
        <p:spPr>
          <a:xfrm>
            <a:off x="438912" y="6565392"/>
            <a:ext cx="11247120" cy="10972"/>
          </a:xfrm>
          <a:prstGeom prst="rect">
            <a:avLst/>
          </a:prstGeom>
          <a:solidFill>
            <a:srgbClr val="C295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44" name="TextBox 43"/>
          <p:cNvSpPr txBox="1"/>
          <p:nvPr/>
        </p:nvSpPr>
        <p:spPr>
          <a:xfrm>
            <a:off x="457200" y="6583680"/>
            <a:ext cx="4381328" cy="253916"/>
          </a:xfrm>
          <a:prstGeom prst="rect">
            <a:avLst/>
          </a:prstGeom>
          <a:noFill/>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050" b="1" i="0" u="none" strike="noStrike" kern="1200" cap="none" spc="0" normalizeH="0" baseline="0" noProof="0">
                <a:ln>
                  <a:noFill/>
                </a:ln>
                <a:solidFill>
                  <a:srgbClr val="C29523"/>
                </a:solidFill>
                <a:effectLst/>
                <a:uLnTx/>
                <a:uFillTx/>
                <a:latin typeface="Abadi" panose="020B0604020104020204" pitchFamily="34" charset="0"/>
              </a:rPr>
              <a:t>Building Leaders. Strengthening Families. Empowering Communities.</a:t>
            </a:r>
          </a:p>
        </p:txBody>
      </p:sp>
      <p:sp>
        <p:nvSpPr>
          <p:cNvPr id="45" name="TextBox 44"/>
          <p:cNvSpPr txBox="1"/>
          <p:nvPr/>
        </p:nvSpPr>
        <p:spPr>
          <a:xfrm>
            <a:off x="9308389" y="6583680"/>
            <a:ext cx="2286203" cy="253916"/>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sz="1050" b="0" i="1" u="none" strike="noStrike" kern="1200" cap="none" spc="0" normalizeH="0" baseline="0" noProof="0">
                <a:ln>
                  <a:noFill/>
                </a:ln>
                <a:solidFill>
                  <a:srgbClr val="585858"/>
                </a:solidFill>
                <a:effectLst/>
                <a:uLnTx/>
                <a:uFillTx/>
                <a:latin typeface="Abadi" panose="020B0604020104020204" pitchFamily="34" charset="0"/>
              </a:rPr>
              <a:t>One form. Two paths. Safe matching.</a:t>
            </a:r>
          </a:p>
        </p:txBody>
      </p:sp>
      <p:pic>
        <p:nvPicPr>
          <p:cNvPr id="47" name="Picture 46">
            <a:extLst>
              <a:ext uri="{FF2B5EF4-FFF2-40B4-BE49-F238E27FC236}">
                <a16:creationId xmlns:a16="http://schemas.microsoft.com/office/drawing/2014/main" id="{CA86F7FF-FA1E-E8A8-AF5D-6DCA59057DCA}"/>
              </a:ext>
            </a:extLst>
          </p:cNvPr>
          <p:cNvPicPr>
            <a:picLocks noChangeAspect="1"/>
          </p:cNvPicPr>
          <p:nvPr/>
        </p:nvPicPr>
        <p:blipFill>
          <a:blip r:embed="rId3">
            <a:extLst>
              <a:ext uri="{28A0092B-C50C-407E-A947-70E740481C1C}">
                <a14:useLocalDpi xmlns:a14="http://schemas.microsoft.com/office/drawing/2010/main" val="0"/>
              </a:ext>
            </a:extLst>
          </a:blip>
          <a:srcRect b="45733"/>
          <a:stretch>
            <a:fillRect/>
          </a:stretch>
        </p:blipFill>
        <p:spPr>
          <a:xfrm>
            <a:off x="8287729" y="1492065"/>
            <a:ext cx="2517214" cy="1887089"/>
          </a:xfrm>
          <a:prstGeom prst="rect">
            <a:avLst/>
          </a:prstGeom>
          <a:ln w="25400">
            <a:gradFill>
              <a:gsLst>
                <a:gs pos="25000">
                  <a:srgbClr val="C1AB5B"/>
                </a:gs>
                <a:gs pos="0">
                  <a:srgbClr val="CC9900"/>
                </a:gs>
                <a:gs pos="100000">
                  <a:schemeClr val="accent1">
                    <a:lumMod val="45000"/>
                    <a:lumOff val="55000"/>
                  </a:schemeClr>
                </a:gs>
                <a:gs pos="100000">
                  <a:schemeClr val="tx1"/>
                </a:gs>
                <a:gs pos="100000">
                  <a:schemeClr val="accent1">
                    <a:lumMod val="30000"/>
                    <a:lumOff val="70000"/>
                  </a:schemeClr>
                </a:gs>
              </a:gsLst>
              <a:lin ang="5400000" scaled="1"/>
            </a:gradFill>
          </a:ln>
        </p:spPr>
      </p:pic>
      <p:pic>
        <p:nvPicPr>
          <p:cNvPr id="33" name="Picture 32" descr="22f8bea6-1b56-522b-8a4e-d36303fd4324.png"/>
          <p:cNvPicPr>
            <a:picLocks noChangeAspect="1"/>
          </p:cNvPicPr>
          <p:nvPr/>
        </p:nvPicPr>
        <p:blipFill>
          <a:blip r:embed="rId4"/>
          <a:srcRect t="6710" b="29445"/>
          <a:stretch>
            <a:fillRect/>
          </a:stretch>
        </p:blipFill>
        <p:spPr>
          <a:xfrm>
            <a:off x="8287729" y="3316544"/>
            <a:ext cx="2535502" cy="2092747"/>
          </a:xfrm>
          <a:prstGeom prst="rect">
            <a:avLst/>
          </a:prstGeom>
          <a:ln w="25400">
            <a:gradFill>
              <a:gsLst>
                <a:gs pos="21000">
                  <a:srgbClr val="BEB072"/>
                </a:gs>
                <a:gs pos="0">
                  <a:srgbClr val="CC9900"/>
                </a:gs>
                <a:gs pos="100000">
                  <a:schemeClr val="accent1">
                    <a:lumMod val="45000"/>
                    <a:lumOff val="55000"/>
                  </a:schemeClr>
                </a:gs>
                <a:gs pos="100000">
                  <a:schemeClr val="tx1"/>
                </a:gs>
                <a:gs pos="100000">
                  <a:schemeClr val="accent1">
                    <a:lumMod val="30000"/>
                    <a:lumOff val="70000"/>
                  </a:schemeClr>
                </a:gs>
              </a:gsLst>
              <a:lin ang="5400000" scaled="1"/>
            </a:gradFill>
          </a:ln>
        </p:spPr>
      </p:pic>
      <p:sp>
        <p:nvSpPr>
          <p:cNvPr id="48" name="Rectangle 47">
            <a:extLst>
              <a:ext uri="{FF2B5EF4-FFF2-40B4-BE49-F238E27FC236}">
                <a16:creationId xmlns:a16="http://schemas.microsoft.com/office/drawing/2014/main" id="{DDE5AC0E-25BA-74C1-4DC9-6B97AFC67B31}"/>
              </a:ext>
            </a:extLst>
          </p:cNvPr>
          <p:cNvSpPr/>
          <p:nvPr/>
        </p:nvSpPr>
        <p:spPr>
          <a:xfrm>
            <a:off x="7406640" y="1061138"/>
            <a:ext cx="4346448" cy="4379542"/>
          </a:xfrm>
          <a:prstGeom prst="rect">
            <a:avLst/>
          </a:prstGeom>
          <a:noFill/>
          <a:ln w="19050">
            <a:solidFill>
              <a:srgbClr val="CC99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0D9B35-4770-480C-BF93-C818BF122F4F}"/>
              </a:ext>
            </a:extLst>
          </p:cNvPr>
          <p:cNvSpPr>
            <a:spLocks noGrp="1"/>
          </p:cNvSpPr>
          <p:nvPr/>
        </p:nvSpPr>
        <p:spPr>
          <a:xfrm>
            <a:off x="603504" y="292608"/>
            <a:ext cx="5898794" cy="467820"/>
          </a:xfrm>
          <a:prstGeom prst="rect">
            <a:avLst/>
          </a:prstGeom>
          <a:noFill/>
        </p:spPr>
        <p:txBody>
          <a:bodyPr wrap="none" lIns="18288" tIns="18288" rIns="18288" bIns="18288">
            <a:spAutoFit/>
          </a:bodyPr>
          <a:lstStyle/>
          <a:p>
            <a:pPr>
              <a:buNone/>
              <a:defRPr sz="1200" b="1">
                <a:solidFill>
                  <a:srgbClr val="8B6514"/>
                </a:solidFill>
                <a:latin typeface="Abadi"/>
                <a:ea typeface="Abadi"/>
                <a:cs typeface="Abadi"/>
              </a:defRPr>
            </a:pPr>
            <a:r>
              <a:rPr lang="en-US" sz="2800" dirty="0">
                <a:latin typeface="Abadi" panose="020B0604020104020204" pitchFamily="34" charset="0"/>
                <a:ea typeface="Abadi"/>
                <a:cs typeface="Abadi"/>
              </a:rPr>
              <a:t>POWER OF NINE</a:t>
            </a:r>
            <a:r>
              <a:rPr sz="2800" dirty="0">
                <a:latin typeface="Abadi" panose="020B0604020104020204" pitchFamily="34" charset="0"/>
                <a:ea typeface="Abadi"/>
                <a:cs typeface="Abadi"/>
              </a:rPr>
              <a:t> LITERACY PROJECT</a:t>
            </a:r>
          </a:p>
        </p:txBody>
      </p:sp>
      <p:sp>
        <p:nvSpPr>
          <p:cNvPr id="3" name="TextBox 2">
            <a:extLst>
              <a:ext uri="{FF2B5EF4-FFF2-40B4-BE49-F238E27FC236}">
                <a16:creationId xmlns:a16="http://schemas.microsoft.com/office/drawing/2014/main" id="{3DA51DEF-E216-46D6-880A-4BA783A3B439}"/>
              </a:ext>
            </a:extLst>
          </p:cNvPr>
          <p:cNvSpPr>
            <a:spLocks noGrp="1"/>
          </p:cNvSpPr>
          <p:nvPr/>
        </p:nvSpPr>
        <p:spPr>
          <a:xfrm>
            <a:off x="603504" y="705396"/>
            <a:ext cx="10515600" cy="421654"/>
          </a:xfrm>
          <a:prstGeom prst="rect">
            <a:avLst/>
          </a:prstGeom>
          <a:noFill/>
        </p:spPr>
        <p:txBody>
          <a:bodyPr wrap="square" lIns="18288" tIns="18288" rIns="18288" bIns="18288">
            <a:spAutoFit/>
          </a:bodyPr>
          <a:lstStyle/>
          <a:p>
            <a:pPr algn="ctr">
              <a:buNone/>
              <a:defRPr sz="2600" b="1">
                <a:solidFill>
                  <a:srgbClr val="111111"/>
                </a:solidFill>
                <a:latin typeface="Abadi"/>
                <a:ea typeface="Abadi"/>
                <a:cs typeface="Abadi"/>
              </a:defRPr>
            </a:pPr>
            <a:r>
              <a:rPr sz="2500" dirty="0">
                <a:latin typeface="Abadi" panose="020B0604020104020204" pitchFamily="34" charset="0"/>
                <a:ea typeface="Abadi"/>
                <a:cs typeface="Abadi"/>
              </a:rPr>
              <a:t>A year-round literacy model with six connected initiatives</a:t>
            </a:r>
          </a:p>
        </p:txBody>
      </p:sp>
      <p:sp>
        <p:nvSpPr>
          <p:cNvPr id="4" name="Rectangle 3">
            <a:extLst>
              <a:ext uri="{FF2B5EF4-FFF2-40B4-BE49-F238E27FC236}">
                <a16:creationId xmlns:a16="http://schemas.microsoft.com/office/drawing/2014/main" id="{4EE6638E-1722-4DA4-A945-7B72FF9D92EE}"/>
              </a:ext>
            </a:extLst>
          </p:cNvPr>
          <p:cNvSpPr>
            <a:spLocks noGrp="1"/>
          </p:cNvSpPr>
          <p:nvPr/>
        </p:nvSpPr>
        <p:spPr>
          <a:xfrm>
            <a:off x="603504" y="1271016"/>
            <a:ext cx="10515600" cy="10972"/>
          </a:xfrm>
          <a:prstGeom prst="rect">
            <a:avLst/>
          </a:prstGeom>
          <a:solidFill>
            <a:srgbClr val="C89B2B"/>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5" name="TextBox 4">
            <a:extLst>
              <a:ext uri="{FF2B5EF4-FFF2-40B4-BE49-F238E27FC236}">
                <a16:creationId xmlns:a16="http://schemas.microsoft.com/office/drawing/2014/main" id="{5A666854-AB26-4CC2-85B4-5CF5C329A1F1}"/>
              </a:ext>
            </a:extLst>
          </p:cNvPr>
          <p:cNvSpPr>
            <a:spLocks noGrp="1"/>
          </p:cNvSpPr>
          <p:nvPr/>
        </p:nvSpPr>
        <p:spPr>
          <a:xfrm>
            <a:off x="603504" y="1417320"/>
            <a:ext cx="9646423" cy="252377"/>
          </a:xfrm>
          <a:prstGeom prst="rect">
            <a:avLst/>
          </a:prstGeom>
          <a:noFill/>
        </p:spPr>
        <p:txBody>
          <a:bodyPr wrap="none" lIns="18288" tIns="18288" rIns="18288" bIns="18288">
            <a:spAutoFit/>
          </a:bodyPr>
          <a:lstStyle/>
          <a:p>
            <a:pPr>
              <a:buNone/>
              <a:defRPr sz="1080" b="0">
                <a:solidFill>
                  <a:srgbClr val="666666"/>
                </a:solidFill>
                <a:latin typeface="Arial"/>
                <a:ea typeface="Arial"/>
                <a:cs typeface="Arial"/>
              </a:defRPr>
            </a:pPr>
            <a:r>
              <a:rPr sz="1400">
                <a:latin typeface="Abadi" panose="020B0604020104020204" pitchFamily="34" charset="0"/>
                <a:ea typeface="Abadi"/>
                <a:cs typeface="Abadi"/>
              </a:rPr>
              <a:t>The project connects book access, storytelling, family engagement, life literacy, and nonpartisan civic learning across the year.</a:t>
            </a:r>
          </a:p>
        </p:txBody>
      </p:sp>
      <p:sp>
        <p:nvSpPr>
          <p:cNvPr id="6" name="Rounded Rectangle 5">
            <a:extLst>
              <a:ext uri="{FF2B5EF4-FFF2-40B4-BE49-F238E27FC236}">
                <a16:creationId xmlns:a16="http://schemas.microsoft.com/office/drawing/2014/main" id="{621AB9E6-5B6E-47EF-82ED-33197DD96961}"/>
              </a:ext>
            </a:extLst>
          </p:cNvPr>
          <p:cNvSpPr>
            <a:spLocks noGrp="1"/>
          </p:cNvSpPr>
          <p:nvPr/>
        </p:nvSpPr>
        <p:spPr>
          <a:xfrm>
            <a:off x="603504" y="2029968"/>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7" name="TextBox 6">
            <a:extLst>
              <a:ext uri="{FF2B5EF4-FFF2-40B4-BE49-F238E27FC236}">
                <a16:creationId xmlns:a16="http://schemas.microsoft.com/office/drawing/2014/main" id="{9A594F90-5ABD-4A34-BA30-BAEFDD31C02D}"/>
              </a:ext>
            </a:extLst>
          </p:cNvPr>
          <p:cNvSpPr>
            <a:spLocks noGrp="1"/>
          </p:cNvSpPr>
          <p:nvPr/>
        </p:nvSpPr>
        <p:spPr>
          <a:xfrm>
            <a:off x="731520" y="2176272"/>
            <a:ext cx="194027"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01</a:t>
            </a:r>
          </a:p>
        </p:txBody>
      </p:sp>
      <p:sp>
        <p:nvSpPr>
          <p:cNvPr id="8" name="TextBox 7">
            <a:extLst>
              <a:ext uri="{FF2B5EF4-FFF2-40B4-BE49-F238E27FC236}">
                <a16:creationId xmlns:a16="http://schemas.microsoft.com/office/drawing/2014/main" id="{DEA00E88-3680-453A-AD7E-7B2D71EA2B49}"/>
              </a:ext>
            </a:extLst>
          </p:cNvPr>
          <p:cNvSpPr>
            <a:spLocks noGrp="1"/>
          </p:cNvSpPr>
          <p:nvPr/>
        </p:nvSpPr>
        <p:spPr>
          <a:xfrm>
            <a:off x="1040739" y="2176272"/>
            <a:ext cx="3025211"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COMMUNITY BOOK DISTRIBUTION</a:t>
            </a:r>
          </a:p>
        </p:txBody>
      </p:sp>
      <p:sp>
        <p:nvSpPr>
          <p:cNvPr id="9" name="TextBox 8">
            <a:extLst>
              <a:ext uri="{FF2B5EF4-FFF2-40B4-BE49-F238E27FC236}">
                <a16:creationId xmlns:a16="http://schemas.microsoft.com/office/drawing/2014/main" id="{21280F09-9833-4993-A75D-D50C13DAD616}"/>
              </a:ext>
            </a:extLst>
          </p:cNvPr>
          <p:cNvSpPr>
            <a:spLocks noGrp="1"/>
          </p:cNvSpPr>
          <p:nvPr/>
        </p:nvSpPr>
        <p:spPr>
          <a:xfrm>
            <a:off x="1040739" y="2428305"/>
            <a:ext cx="3025211" cy="590931"/>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200" b="1" dirty="0">
                <a:latin typeface="Abadi" panose="020B0604020104020204" pitchFamily="34" charset="0"/>
                <a:ea typeface="Abadi"/>
                <a:cs typeface="Abadi"/>
              </a:rPr>
              <a:t>Place books in homes through service days, partner sites, school connections, and CEI events.</a:t>
            </a:r>
          </a:p>
        </p:txBody>
      </p:sp>
      <p:sp>
        <p:nvSpPr>
          <p:cNvPr id="10" name="Rounded Rectangle 9">
            <a:extLst>
              <a:ext uri="{FF2B5EF4-FFF2-40B4-BE49-F238E27FC236}">
                <a16:creationId xmlns:a16="http://schemas.microsoft.com/office/drawing/2014/main" id="{0B916047-3FB7-4884-BF99-2229A7E57BE5}"/>
              </a:ext>
            </a:extLst>
          </p:cNvPr>
          <p:cNvSpPr>
            <a:spLocks noGrp="1"/>
          </p:cNvSpPr>
          <p:nvPr/>
        </p:nvSpPr>
        <p:spPr>
          <a:xfrm>
            <a:off x="4325112" y="2029968"/>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1" name="TextBox 10">
            <a:extLst>
              <a:ext uri="{FF2B5EF4-FFF2-40B4-BE49-F238E27FC236}">
                <a16:creationId xmlns:a16="http://schemas.microsoft.com/office/drawing/2014/main" id="{4E6EDC58-6529-44D9-8DA1-A0D32EBB4F1D}"/>
              </a:ext>
            </a:extLst>
          </p:cNvPr>
          <p:cNvSpPr>
            <a:spLocks noGrp="1"/>
          </p:cNvSpPr>
          <p:nvPr/>
        </p:nvSpPr>
        <p:spPr>
          <a:xfrm>
            <a:off x="4453128" y="2176272"/>
            <a:ext cx="232500"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02</a:t>
            </a:r>
          </a:p>
        </p:txBody>
      </p:sp>
      <p:sp>
        <p:nvSpPr>
          <p:cNvPr id="12" name="TextBox 11">
            <a:extLst>
              <a:ext uri="{FF2B5EF4-FFF2-40B4-BE49-F238E27FC236}">
                <a16:creationId xmlns:a16="http://schemas.microsoft.com/office/drawing/2014/main" id="{5DF11AD8-76FD-4D1F-817A-8ED305D655C9}"/>
              </a:ext>
            </a:extLst>
          </p:cNvPr>
          <p:cNvSpPr>
            <a:spLocks noGrp="1"/>
          </p:cNvSpPr>
          <p:nvPr/>
        </p:nvSpPr>
        <p:spPr>
          <a:xfrm>
            <a:off x="4797614" y="2176272"/>
            <a:ext cx="2829644"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CHILDREN'S STORYTELLING</a:t>
            </a:r>
          </a:p>
        </p:txBody>
      </p:sp>
      <p:sp>
        <p:nvSpPr>
          <p:cNvPr id="13" name="TextBox 12">
            <a:extLst>
              <a:ext uri="{FF2B5EF4-FFF2-40B4-BE49-F238E27FC236}">
                <a16:creationId xmlns:a16="http://schemas.microsoft.com/office/drawing/2014/main" id="{ACC770A0-9A57-43BD-B08A-477632CA127D}"/>
              </a:ext>
            </a:extLst>
          </p:cNvPr>
          <p:cNvSpPr>
            <a:spLocks noGrp="1"/>
          </p:cNvSpPr>
          <p:nvPr/>
        </p:nvSpPr>
        <p:spPr>
          <a:xfrm>
            <a:off x="4797614" y="2395728"/>
            <a:ext cx="3159924" cy="567848"/>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50" b="1" dirty="0">
                <a:latin typeface="Abadi" panose="020B0604020104020204" pitchFamily="34" charset="0"/>
                <a:ea typeface="Abadi"/>
                <a:cs typeface="Abadi"/>
              </a:rPr>
              <a:t>Trusted readers and volunteers build joy, confidence, vocabulary, and early literacy habits.</a:t>
            </a:r>
          </a:p>
        </p:txBody>
      </p:sp>
      <p:sp>
        <p:nvSpPr>
          <p:cNvPr id="14" name="Rounded Rectangle 13">
            <a:extLst>
              <a:ext uri="{FF2B5EF4-FFF2-40B4-BE49-F238E27FC236}">
                <a16:creationId xmlns:a16="http://schemas.microsoft.com/office/drawing/2014/main" id="{5F9C297D-2FEE-4941-AF35-21FA42A427D9}"/>
              </a:ext>
            </a:extLst>
          </p:cNvPr>
          <p:cNvSpPr>
            <a:spLocks noGrp="1"/>
          </p:cNvSpPr>
          <p:nvPr/>
        </p:nvSpPr>
        <p:spPr>
          <a:xfrm>
            <a:off x="8046720" y="2029968"/>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5" name="TextBox 14">
            <a:extLst>
              <a:ext uri="{FF2B5EF4-FFF2-40B4-BE49-F238E27FC236}">
                <a16:creationId xmlns:a16="http://schemas.microsoft.com/office/drawing/2014/main" id="{37355E54-25C9-4E79-A0F6-555118147C2E}"/>
              </a:ext>
            </a:extLst>
          </p:cNvPr>
          <p:cNvSpPr>
            <a:spLocks noGrp="1"/>
          </p:cNvSpPr>
          <p:nvPr/>
        </p:nvSpPr>
        <p:spPr>
          <a:xfrm>
            <a:off x="8174736" y="2176272"/>
            <a:ext cx="232500" cy="221599"/>
          </a:xfrm>
          <a:prstGeom prst="rect">
            <a:avLst/>
          </a:prstGeom>
          <a:noFill/>
        </p:spPr>
        <p:txBody>
          <a:bodyPr wrap="non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03</a:t>
            </a:r>
          </a:p>
        </p:txBody>
      </p:sp>
      <p:sp>
        <p:nvSpPr>
          <p:cNvPr id="16" name="TextBox 15">
            <a:extLst>
              <a:ext uri="{FF2B5EF4-FFF2-40B4-BE49-F238E27FC236}">
                <a16:creationId xmlns:a16="http://schemas.microsoft.com/office/drawing/2014/main" id="{834439AD-9C35-4D57-926F-209A5C8DA1D5}"/>
              </a:ext>
            </a:extLst>
          </p:cNvPr>
          <p:cNvSpPr>
            <a:spLocks noGrp="1"/>
          </p:cNvSpPr>
          <p:nvPr/>
        </p:nvSpPr>
        <p:spPr>
          <a:xfrm>
            <a:off x="8592374" y="2176272"/>
            <a:ext cx="2243531"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MONTHLY READING</a:t>
            </a:r>
          </a:p>
        </p:txBody>
      </p:sp>
      <p:sp>
        <p:nvSpPr>
          <p:cNvPr id="17" name="TextBox 16">
            <a:extLst>
              <a:ext uri="{FF2B5EF4-FFF2-40B4-BE49-F238E27FC236}">
                <a16:creationId xmlns:a16="http://schemas.microsoft.com/office/drawing/2014/main" id="{97943EBE-9FB5-4D85-9C66-5BC21BCB1E84}"/>
              </a:ext>
            </a:extLst>
          </p:cNvPr>
          <p:cNvSpPr>
            <a:spLocks noGrp="1"/>
          </p:cNvSpPr>
          <p:nvPr/>
        </p:nvSpPr>
        <p:spPr>
          <a:xfrm>
            <a:off x="8592374" y="2428543"/>
            <a:ext cx="3159924" cy="590931"/>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200" b="1" dirty="0">
                <a:latin typeface="Abadi" panose="020B0604020104020204" pitchFamily="34" charset="0"/>
                <a:ea typeface="Abadi"/>
                <a:cs typeface="Abadi"/>
              </a:rPr>
              <a:t>Create a consistent rhythm with prompts, youth and family participation, and recognition.</a:t>
            </a:r>
          </a:p>
        </p:txBody>
      </p:sp>
      <p:sp>
        <p:nvSpPr>
          <p:cNvPr id="18" name="Rounded Rectangle 17">
            <a:extLst>
              <a:ext uri="{FF2B5EF4-FFF2-40B4-BE49-F238E27FC236}">
                <a16:creationId xmlns:a16="http://schemas.microsoft.com/office/drawing/2014/main" id="{19C95FC8-7731-4E18-807F-E5136E55F864}"/>
              </a:ext>
            </a:extLst>
          </p:cNvPr>
          <p:cNvSpPr>
            <a:spLocks noGrp="1"/>
          </p:cNvSpPr>
          <p:nvPr/>
        </p:nvSpPr>
        <p:spPr>
          <a:xfrm>
            <a:off x="603504" y="3291840"/>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19" name="TextBox 18">
            <a:extLst>
              <a:ext uri="{FF2B5EF4-FFF2-40B4-BE49-F238E27FC236}">
                <a16:creationId xmlns:a16="http://schemas.microsoft.com/office/drawing/2014/main" id="{65AC310E-0B8C-4711-96C1-52FA41D1F56E}"/>
              </a:ext>
            </a:extLst>
          </p:cNvPr>
          <p:cNvSpPr>
            <a:spLocks noGrp="1"/>
          </p:cNvSpPr>
          <p:nvPr/>
        </p:nvSpPr>
        <p:spPr>
          <a:xfrm>
            <a:off x="731520" y="3438145"/>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04</a:t>
            </a:r>
          </a:p>
        </p:txBody>
      </p:sp>
      <p:sp>
        <p:nvSpPr>
          <p:cNvPr id="20" name="TextBox 19">
            <a:extLst>
              <a:ext uri="{FF2B5EF4-FFF2-40B4-BE49-F238E27FC236}">
                <a16:creationId xmlns:a16="http://schemas.microsoft.com/office/drawing/2014/main" id="{36905A7E-C699-46CF-AAEB-3B20073BADCD}"/>
              </a:ext>
            </a:extLst>
          </p:cNvPr>
          <p:cNvSpPr>
            <a:spLocks noGrp="1"/>
          </p:cNvSpPr>
          <p:nvPr/>
        </p:nvSpPr>
        <p:spPr>
          <a:xfrm>
            <a:off x="1076005" y="3438145"/>
            <a:ext cx="1896385"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BOOK-TO-MOVIE CLUBS</a:t>
            </a:r>
          </a:p>
        </p:txBody>
      </p:sp>
      <p:sp>
        <p:nvSpPr>
          <p:cNvPr id="21" name="TextBox 20">
            <a:extLst>
              <a:ext uri="{FF2B5EF4-FFF2-40B4-BE49-F238E27FC236}">
                <a16:creationId xmlns:a16="http://schemas.microsoft.com/office/drawing/2014/main" id="{38147399-4F47-45BA-B3B1-CD5AEE33A374}"/>
              </a:ext>
            </a:extLst>
          </p:cNvPr>
          <p:cNvSpPr>
            <a:spLocks noGrp="1"/>
          </p:cNvSpPr>
          <p:nvPr/>
        </p:nvSpPr>
        <p:spPr>
          <a:xfrm>
            <a:off x="1076005" y="3692624"/>
            <a:ext cx="2723109" cy="544765"/>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00" b="1" dirty="0">
                <a:latin typeface="Abadi" panose="020B0604020104020204" pitchFamily="34" charset="0"/>
                <a:ea typeface="Abadi"/>
                <a:cs typeface="Abadi"/>
              </a:rPr>
              <a:t>Use books and film discussions to practice comprehension, comparison, reflection, and dialogue.</a:t>
            </a:r>
          </a:p>
        </p:txBody>
      </p:sp>
      <p:sp>
        <p:nvSpPr>
          <p:cNvPr id="22" name="Rounded Rectangle 21">
            <a:extLst>
              <a:ext uri="{FF2B5EF4-FFF2-40B4-BE49-F238E27FC236}">
                <a16:creationId xmlns:a16="http://schemas.microsoft.com/office/drawing/2014/main" id="{B547B641-E1A9-4CBB-81B8-CD8F34A3F705}"/>
              </a:ext>
            </a:extLst>
          </p:cNvPr>
          <p:cNvSpPr>
            <a:spLocks noGrp="1"/>
          </p:cNvSpPr>
          <p:nvPr/>
        </p:nvSpPr>
        <p:spPr>
          <a:xfrm>
            <a:off x="4325112" y="3291840"/>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3" name="TextBox 22">
            <a:extLst>
              <a:ext uri="{FF2B5EF4-FFF2-40B4-BE49-F238E27FC236}">
                <a16:creationId xmlns:a16="http://schemas.microsoft.com/office/drawing/2014/main" id="{71A6ED88-82BA-4268-94D4-DA7BFEAFD144}"/>
              </a:ext>
            </a:extLst>
          </p:cNvPr>
          <p:cNvSpPr>
            <a:spLocks noGrp="1"/>
          </p:cNvSpPr>
          <p:nvPr/>
        </p:nvSpPr>
        <p:spPr>
          <a:xfrm>
            <a:off x="4453128" y="3438145"/>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05</a:t>
            </a:r>
          </a:p>
        </p:txBody>
      </p:sp>
      <p:sp>
        <p:nvSpPr>
          <p:cNvPr id="24" name="TextBox 23">
            <a:extLst>
              <a:ext uri="{FF2B5EF4-FFF2-40B4-BE49-F238E27FC236}">
                <a16:creationId xmlns:a16="http://schemas.microsoft.com/office/drawing/2014/main" id="{391162BB-13A0-4925-ADF2-18491041FE14}"/>
              </a:ext>
            </a:extLst>
          </p:cNvPr>
          <p:cNvSpPr>
            <a:spLocks noGrp="1"/>
          </p:cNvSpPr>
          <p:nvPr/>
        </p:nvSpPr>
        <p:spPr>
          <a:xfrm>
            <a:off x="4797614" y="3438144"/>
            <a:ext cx="2707537" cy="221599"/>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200">
                <a:latin typeface="Abadi" panose="020B0604020104020204" pitchFamily="34" charset="0"/>
                <a:ea typeface="Abadi"/>
                <a:cs typeface="Abadi"/>
              </a:rPr>
              <a:t>FAMILY LIFE LITERACY</a:t>
            </a:r>
          </a:p>
        </p:txBody>
      </p:sp>
      <p:sp>
        <p:nvSpPr>
          <p:cNvPr id="25" name="TextBox 24">
            <a:extLst>
              <a:ext uri="{FF2B5EF4-FFF2-40B4-BE49-F238E27FC236}">
                <a16:creationId xmlns:a16="http://schemas.microsoft.com/office/drawing/2014/main" id="{008CF181-75EE-4162-8548-E6ACA0A1E3E8}"/>
              </a:ext>
            </a:extLst>
          </p:cNvPr>
          <p:cNvSpPr>
            <a:spLocks noGrp="1"/>
          </p:cNvSpPr>
          <p:nvPr/>
        </p:nvSpPr>
        <p:spPr>
          <a:xfrm>
            <a:off x="4797614" y="3722689"/>
            <a:ext cx="2707537" cy="544765"/>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00" b="1" dirty="0">
                <a:latin typeface="Abadi" panose="020B0604020104020204" pitchFamily="34" charset="0"/>
                <a:ea typeface="Abadi"/>
                <a:cs typeface="Abadi"/>
              </a:rPr>
              <a:t>Build practical reading skills for school forms, finances, health, employment, and technology.</a:t>
            </a:r>
          </a:p>
        </p:txBody>
      </p:sp>
      <p:sp>
        <p:nvSpPr>
          <p:cNvPr id="26" name="Rounded Rectangle 25">
            <a:extLst>
              <a:ext uri="{FF2B5EF4-FFF2-40B4-BE49-F238E27FC236}">
                <a16:creationId xmlns:a16="http://schemas.microsoft.com/office/drawing/2014/main" id="{24713924-6A28-4CD2-A77F-764427645EC6}"/>
              </a:ext>
            </a:extLst>
          </p:cNvPr>
          <p:cNvSpPr>
            <a:spLocks noGrp="1"/>
          </p:cNvSpPr>
          <p:nvPr/>
        </p:nvSpPr>
        <p:spPr>
          <a:xfrm>
            <a:off x="8046720" y="3291840"/>
            <a:ext cx="3520440" cy="1051560"/>
          </a:xfrm>
          <a:prstGeom prst="roundRect">
            <a:avLst/>
          </a:prstGeom>
          <a:solidFill>
            <a:srgbClr val="F6F3EB"/>
          </a:solidFill>
          <a:ln w="9525">
            <a:solidFill>
              <a:srgbClr val="E2DACA"/>
            </a:solid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27" name="TextBox 26">
            <a:extLst>
              <a:ext uri="{FF2B5EF4-FFF2-40B4-BE49-F238E27FC236}">
                <a16:creationId xmlns:a16="http://schemas.microsoft.com/office/drawing/2014/main" id="{29983837-35C9-4EA1-8E05-0FA7FD36A563}"/>
              </a:ext>
            </a:extLst>
          </p:cNvPr>
          <p:cNvSpPr>
            <a:spLocks noGrp="1"/>
          </p:cNvSpPr>
          <p:nvPr/>
        </p:nvSpPr>
        <p:spPr>
          <a:xfrm>
            <a:off x="8174736" y="3438145"/>
            <a:ext cx="242078" cy="221599"/>
          </a:xfrm>
          <a:prstGeom prst="rect">
            <a:avLst/>
          </a:prstGeom>
          <a:noFill/>
        </p:spPr>
        <p:txBody>
          <a:bodyPr wrap="square" lIns="18288" tIns="18288" rIns="18288" bIns="18288">
            <a:spAutoFit/>
          </a:bodyPr>
          <a:lstStyle/>
          <a:p>
            <a:pPr>
              <a:buNone/>
              <a:defRPr sz="1300" b="1">
                <a:solidFill>
                  <a:srgbClr val="8B6514"/>
                </a:solidFill>
                <a:latin typeface="Abadi"/>
                <a:ea typeface="Abadi"/>
                <a:cs typeface="Abadi"/>
              </a:defRPr>
            </a:pPr>
            <a:r>
              <a:rPr sz="1200">
                <a:latin typeface="Abadi" panose="020B0604020104020204" pitchFamily="34" charset="0"/>
                <a:ea typeface="Abadi"/>
                <a:cs typeface="Abadi"/>
              </a:rPr>
              <a:t>06</a:t>
            </a:r>
          </a:p>
        </p:txBody>
      </p:sp>
      <p:sp>
        <p:nvSpPr>
          <p:cNvPr id="28" name="TextBox 27">
            <a:extLst>
              <a:ext uri="{FF2B5EF4-FFF2-40B4-BE49-F238E27FC236}">
                <a16:creationId xmlns:a16="http://schemas.microsoft.com/office/drawing/2014/main" id="{A0247F32-CA37-42C2-AA4C-5D272904ABD0}"/>
              </a:ext>
            </a:extLst>
          </p:cNvPr>
          <p:cNvSpPr>
            <a:spLocks noGrp="1"/>
          </p:cNvSpPr>
          <p:nvPr/>
        </p:nvSpPr>
        <p:spPr>
          <a:xfrm>
            <a:off x="8617982" y="3438144"/>
            <a:ext cx="3150346" cy="213905"/>
          </a:xfrm>
          <a:prstGeom prst="rect">
            <a:avLst/>
          </a:prstGeom>
          <a:noFill/>
        </p:spPr>
        <p:txBody>
          <a:bodyPr wrap="square" lIns="18288" tIns="18288" rIns="18288" bIns="18288">
            <a:spAutoFit/>
          </a:bodyPr>
          <a:lstStyle/>
          <a:p>
            <a:pPr>
              <a:buNone/>
              <a:defRPr sz="1060" b="1">
                <a:solidFill>
                  <a:srgbClr val="111111"/>
                </a:solidFill>
                <a:latin typeface="Abadi"/>
                <a:ea typeface="Abadi"/>
                <a:cs typeface="Abadi"/>
              </a:defRPr>
            </a:pPr>
            <a:r>
              <a:rPr sz="1150" dirty="0">
                <a:latin typeface="Abadi" panose="020B0604020104020204" pitchFamily="34" charset="0"/>
                <a:ea typeface="Abadi"/>
                <a:cs typeface="Abadi"/>
              </a:rPr>
              <a:t>CIVIC LITERACY</a:t>
            </a:r>
          </a:p>
        </p:txBody>
      </p:sp>
      <p:sp>
        <p:nvSpPr>
          <p:cNvPr id="29" name="TextBox 28">
            <a:extLst>
              <a:ext uri="{FF2B5EF4-FFF2-40B4-BE49-F238E27FC236}">
                <a16:creationId xmlns:a16="http://schemas.microsoft.com/office/drawing/2014/main" id="{C9623787-6523-4C49-AC88-4D65F041B3A5}"/>
              </a:ext>
            </a:extLst>
          </p:cNvPr>
          <p:cNvSpPr>
            <a:spLocks noGrp="1"/>
          </p:cNvSpPr>
          <p:nvPr/>
        </p:nvSpPr>
        <p:spPr>
          <a:xfrm>
            <a:off x="8617982" y="3722688"/>
            <a:ext cx="2812018" cy="544765"/>
          </a:xfrm>
          <a:prstGeom prst="rect">
            <a:avLst/>
          </a:prstGeom>
          <a:noFill/>
        </p:spPr>
        <p:txBody>
          <a:bodyPr wrap="square" lIns="18288" tIns="18288" rIns="18288" bIns="18288">
            <a:spAutoFit/>
          </a:bodyPr>
          <a:lstStyle/>
          <a:p>
            <a:pPr>
              <a:buNone/>
              <a:defRPr sz="860" b="0">
                <a:solidFill>
                  <a:srgbClr val="666666"/>
                </a:solidFill>
                <a:latin typeface="Arial"/>
                <a:ea typeface="Arial"/>
                <a:cs typeface="Arial"/>
              </a:defRPr>
            </a:pPr>
            <a:r>
              <a:rPr sz="1100" b="1" dirty="0">
                <a:latin typeface="Abadi" panose="020B0604020104020204" pitchFamily="34" charset="0"/>
                <a:ea typeface="Abadi"/>
                <a:cs typeface="Abadi"/>
              </a:rPr>
              <a:t>Use plain-language, nonpartisan resources to strengthen informed voice and responsible participation.</a:t>
            </a:r>
          </a:p>
        </p:txBody>
      </p:sp>
      <p:sp>
        <p:nvSpPr>
          <p:cNvPr id="30" name="Rectangle 29">
            <a:extLst>
              <a:ext uri="{FF2B5EF4-FFF2-40B4-BE49-F238E27FC236}">
                <a16:creationId xmlns:a16="http://schemas.microsoft.com/office/drawing/2014/main" id="{A241F9A6-806C-4710-B22D-B87F7201DEF2}"/>
              </a:ext>
            </a:extLst>
          </p:cNvPr>
          <p:cNvSpPr>
            <a:spLocks noGrp="1"/>
          </p:cNvSpPr>
          <p:nvPr/>
        </p:nvSpPr>
        <p:spPr>
          <a:xfrm>
            <a:off x="603504" y="4923347"/>
            <a:ext cx="10963656" cy="544765"/>
          </a:xfrm>
          <a:prstGeom prst="rect">
            <a:avLst/>
          </a:prstGeom>
          <a:solidFill>
            <a:srgbClr val="11111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buNone/>
            </a:pPr>
            <a:endParaRPr>
              <a:latin typeface="Abadi" panose="020B0604020104020204" pitchFamily="34" charset="0"/>
            </a:endParaRPr>
          </a:p>
        </p:txBody>
      </p:sp>
      <p:sp>
        <p:nvSpPr>
          <p:cNvPr id="31" name="TextBox 30">
            <a:extLst>
              <a:ext uri="{FF2B5EF4-FFF2-40B4-BE49-F238E27FC236}">
                <a16:creationId xmlns:a16="http://schemas.microsoft.com/office/drawing/2014/main" id="{A36541C1-4718-4430-854C-90FE221F1ABA}"/>
              </a:ext>
            </a:extLst>
          </p:cNvPr>
          <p:cNvSpPr>
            <a:spLocks noGrp="1"/>
          </p:cNvSpPr>
          <p:nvPr/>
        </p:nvSpPr>
        <p:spPr>
          <a:xfrm>
            <a:off x="877823" y="5057402"/>
            <a:ext cx="10391639" cy="213905"/>
          </a:xfrm>
          <a:prstGeom prst="rect">
            <a:avLst/>
          </a:prstGeom>
          <a:noFill/>
        </p:spPr>
        <p:txBody>
          <a:bodyPr wrap="square" lIns="18288" tIns="18288" rIns="18288" bIns="18288">
            <a:spAutoFit/>
          </a:bodyPr>
          <a:lstStyle/>
          <a:p>
            <a:pPr algn="ctr">
              <a:buNone/>
              <a:defRPr sz="1150" b="1">
                <a:solidFill>
                  <a:srgbClr val="C89B2B"/>
                </a:solidFill>
                <a:latin typeface="Abadi"/>
                <a:ea typeface="Abadi"/>
                <a:cs typeface="Abadi"/>
              </a:defRPr>
            </a:pPr>
            <a:r>
              <a:rPr>
                <a:latin typeface="Abadi" panose="020B0604020104020204" pitchFamily="34" charset="0"/>
                <a:ea typeface="Abadi"/>
                <a:cs typeface="Abadi"/>
              </a:rPr>
              <a:t>ACCESS  &gt;  READ  &gt;  DISCUSS  &gt;  APPLY  &gt;  SERVE  &gt;  LEAD</a:t>
            </a:r>
          </a:p>
        </p:txBody>
      </p:sp>
      <p:sp>
        <p:nvSpPr>
          <p:cNvPr id="32" name="TextBox 31">
            <a:extLst>
              <a:ext uri="{FF2B5EF4-FFF2-40B4-BE49-F238E27FC236}">
                <a16:creationId xmlns:a16="http://schemas.microsoft.com/office/drawing/2014/main" id="{F87A0B31-239C-4424-B3B8-DF8A219C61C1}"/>
              </a:ext>
            </a:extLst>
          </p:cNvPr>
          <p:cNvSpPr>
            <a:spLocks noGrp="1"/>
          </p:cNvSpPr>
          <p:nvPr/>
        </p:nvSpPr>
        <p:spPr>
          <a:xfrm>
            <a:off x="603504" y="5715000"/>
            <a:ext cx="10068334" cy="283154"/>
          </a:xfrm>
          <a:prstGeom prst="rect">
            <a:avLst/>
          </a:prstGeom>
          <a:noFill/>
        </p:spPr>
        <p:txBody>
          <a:bodyPr wrap="none" lIns="18288" tIns="18288" rIns="18288" bIns="18288">
            <a:spAutoFit/>
          </a:bodyPr>
          <a:lstStyle/>
          <a:p>
            <a:pPr>
              <a:buNone/>
              <a:defRPr sz="950" b="0">
                <a:solidFill>
                  <a:srgbClr val="666666"/>
                </a:solidFill>
                <a:latin typeface="Arial"/>
                <a:ea typeface="Arial"/>
                <a:cs typeface="Arial"/>
              </a:defRPr>
            </a:pPr>
            <a:r>
              <a:rPr sz="1600" dirty="0">
                <a:latin typeface="Abadi" panose="020B0604020104020204" pitchFamily="34" charset="0"/>
                <a:ea typeface="Abadi"/>
                <a:cs typeface="Abadi"/>
              </a:rPr>
              <a:t>Targets: 12 monthly touchpoints | 6 active initiatives | 3+ partner-hosted activities | 1 year-end impact summary</a:t>
            </a:r>
          </a:p>
        </p:txBody>
      </p:sp>
      <p:sp>
        <p:nvSpPr>
          <p:cNvPr id="33" name="TextBox 32">
            <a:extLst>
              <a:ext uri="{FF2B5EF4-FFF2-40B4-BE49-F238E27FC236}">
                <a16:creationId xmlns:a16="http://schemas.microsoft.com/office/drawing/2014/main" id="{A2B397C6-93E7-451B-851A-45CEC07F8652}"/>
              </a:ext>
            </a:extLst>
          </p:cNvPr>
          <p:cNvSpPr>
            <a:spLocks noGrp="1"/>
          </p:cNvSpPr>
          <p:nvPr/>
        </p:nvSpPr>
        <p:spPr>
          <a:xfrm>
            <a:off x="603504" y="6510528"/>
            <a:ext cx="2074350" cy="133883"/>
          </a:xfrm>
          <a:prstGeom prst="rect">
            <a:avLst/>
          </a:prstGeom>
          <a:noFill/>
        </p:spPr>
        <p:txBody>
          <a:bodyPr wrap="none" lIns="18288" tIns="18288" rIns="18288" bIns="18288">
            <a:spAutoFit/>
          </a:bodyPr>
          <a:lstStyle/>
          <a:p>
            <a:pPr>
              <a:buNone/>
              <a:defRPr sz="630" b="0">
                <a:solidFill>
                  <a:srgbClr val="666666"/>
                </a:solidFill>
                <a:latin typeface="Arial"/>
                <a:ea typeface="Arial"/>
                <a:cs typeface="Arial"/>
              </a:defRPr>
            </a:pPr>
            <a:r>
              <a:rPr>
                <a:latin typeface="Abadi" panose="020B0604020104020204" pitchFamily="34" charset="0"/>
                <a:ea typeface="Abadi"/>
                <a:cs typeface="Abadi"/>
              </a:rPr>
              <a:t>TZL COMMUNITY &amp; EDUCATION INITIATIVE  |  2026-2027</a:t>
            </a:r>
          </a:p>
        </p:txBody>
      </p:sp>
      <p:sp>
        <p:nvSpPr>
          <p:cNvPr id="34" name="TextBox 33">
            <a:extLst>
              <a:ext uri="{FF2B5EF4-FFF2-40B4-BE49-F238E27FC236}">
                <a16:creationId xmlns:a16="http://schemas.microsoft.com/office/drawing/2014/main" id="{6155C654-8B97-477E-98C5-012E3BD57973}"/>
              </a:ext>
            </a:extLst>
          </p:cNvPr>
          <p:cNvSpPr>
            <a:spLocks noGrp="1"/>
          </p:cNvSpPr>
          <p:nvPr/>
        </p:nvSpPr>
        <p:spPr>
          <a:xfrm>
            <a:off x="11296887" y="6510528"/>
            <a:ext cx="133113" cy="133883"/>
          </a:xfrm>
          <a:prstGeom prst="rect">
            <a:avLst/>
          </a:prstGeom>
          <a:noFill/>
        </p:spPr>
        <p:txBody>
          <a:bodyPr wrap="none" lIns="18288" tIns="18288" rIns="18288" bIns="18288">
            <a:spAutoFit/>
          </a:bodyPr>
          <a:lstStyle/>
          <a:p>
            <a:pPr algn="r">
              <a:buNone/>
              <a:defRPr sz="630" b="0">
                <a:solidFill>
                  <a:srgbClr val="666666"/>
                </a:solidFill>
                <a:latin typeface="Arial"/>
                <a:ea typeface="Arial"/>
                <a:cs typeface="Arial"/>
              </a:defRPr>
            </a:pPr>
            <a:r>
              <a:rPr>
                <a:latin typeface="Abadi" panose="020B0604020104020204" pitchFamily="34" charset="0"/>
                <a:ea typeface="Abadi"/>
                <a:cs typeface="Abadi"/>
              </a:rPr>
              <a:t>40</a:t>
            </a:r>
          </a:p>
        </p:txBody>
      </p:sp>
      <p:pic>
        <p:nvPicPr>
          <p:cNvPr id="36" name="Picture 35">
            <a:extLst>
              <a:ext uri="{FF2B5EF4-FFF2-40B4-BE49-F238E27FC236}">
                <a16:creationId xmlns:a16="http://schemas.microsoft.com/office/drawing/2014/main" id="{0DE13DC7-14E4-9908-58EE-911F1218EF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09514" y="42672"/>
            <a:ext cx="1124215" cy="1165028"/>
          </a:xfrm>
          <a:prstGeom prst="rect">
            <a:avLst/>
          </a:prstGeom>
        </p:spPr>
      </p:pic>
    </p:spTree>
    <p:extLst>
      <p:ext uri="{BB962C8B-B14F-4D97-AF65-F5344CB8AC3E}">
        <p14:creationId xmlns:p14="http://schemas.microsoft.com/office/powerpoint/2010/main" val="1085305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6F4EF"/>
        </a:solidFill>
        <a:effectLst/>
      </p:bgPr>
    </p:bg>
    <p:spTree>
      <p:nvGrpSpPr>
        <p:cNvPr id="1" name=""/>
        <p:cNvGrpSpPr/>
        <p:nvPr/>
      </p:nvGrpSpPr>
      <p:grpSpPr>
        <a:xfrm>
          <a:off x="0" y="0"/>
          <a:ext cx="0" cy="0"/>
          <a:chOff x="0" y="0"/>
          <a:chExt cx="0" cy="0"/>
        </a:xfrm>
      </p:grpSpPr>
      <p:sp>
        <p:nvSpPr>
          <p:cNvPr id="2" name="TextBox 1"/>
          <p:cNvSpPr txBox="1"/>
          <p:nvPr/>
        </p:nvSpPr>
        <p:spPr>
          <a:xfrm>
            <a:off x="457200" y="274320"/>
            <a:ext cx="3108960" cy="200055"/>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300" b="1" i="0" u="none" strike="noStrike" kern="1200" cap="none" spc="0" normalizeH="0" baseline="0" noProof="0">
                <a:ln>
                  <a:noFill/>
                </a:ln>
                <a:solidFill>
                  <a:srgbClr val="9A6C09"/>
                </a:solidFill>
                <a:effectLst/>
                <a:uLnTx/>
                <a:uFillTx/>
                <a:latin typeface="Abadi" panose="020B0604020104020204" pitchFamily="34" charset="0"/>
              </a:rPr>
              <a:t>PILLAR 1 | BUILD LEADERS</a:t>
            </a:r>
          </a:p>
        </p:txBody>
      </p:sp>
      <p:sp>
        <p:nvSpPr>
          <p:cNvPr id="3" name="TextBox 2"/>
          <p:cNvSpPr txBox="1"/>
          <p:nvPr/>
        </p:nvSpPr>
        <p:spPr>
          <a:xfrm>
            <a:off x="457200" y="640080"/>
            <a:ext cx="6812280" cy="400110"/>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21212"/>
                </a:solidFill>
                <a:effectLst/>
                <a:uLnTx/>
                <a:uFillTx/>
                <a:latin typeface="Abadi" panose="020B0604020104020204" pitchFamily="34" charset="0"/>
              </a:rPr>
              <a:t>Power of Nine</a:t>
            </a:r>
            <a:r>
              <a:rPr kumimoji="0" sz="2600" b="1" i="0" u="none" strike="noStrike" kern="1200" cap="none" spc="0" normalizeH="0" baseline="0" noProof="0" dirty="0">
                <a:ln>
                  <a:noFill/>
                </a:ln>
                <a:solidFill>
                  <a:srgbClr val="121212"/>
                </a:solidFill>
                <a:effectLst/>
                <a:uLnTx/>
                <a:uFillTx/>
                <a:latin typeface="Abadi" panose="020B0604020104020204" pitchFamily="34" charset="0"/>
              </a:rPr>
              <a:t> Literacy: National Recognition</a:t>
            </a:r>
          </a:p>
        </p:txBody>
      </p:sp>
      <p:sp>
        <p:nvSpPr>
          <p:cNvPr id="4" name="Rectangle 3"/>
          <p:cNvSpPr/>
          <p:nvPr/>
        </p:nvSpPr>
        <p:spPr>
          <a:xfrm>
            <a:off x="457200" y="1152144"/>
            <a:ext cx="6812280" cy="23774"/>
          </a:xfrm>
          <a:prstGeom prst="rect">
            <a:avLst/>
          </a:prstGeom>
          <a:solidFill>
            <a:srgbClr val="9A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5" name="TextBox 4"/>
          <p:cNvSpPr txBox="1"/>
          <p:nvPr/>
        </p:nvSpPr>
        <p:spPr>
          <a:xfrm>
            <a:off x="457200" y="1289304"/>
            <a:ext cx="6812280" cy="477054"/>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550" b="0" i="0" u="none" strike="noStrike" kern="1200" cap="none" spc="0" normalizeH="0" baseline="0" noProof="0">
                <a:ln>
                  <a:noFill/>
                </a:ln>
                <a:solidFill>
                  <a:srgbClr val="585858"/>
                </a:solidFill>
                <a:effectLst/>
                <a:uLnTx/>
                <a:uFillTx/>
                <a:latin typeface="Abadi" panose="020B0604020104020204" pitchFamily="34" charset="0"/>
              </a:rPr>
              <a:t>“Reading Together, Leading Together” spotlighted service, literacy, and Divine Nine unity.</a:t>
            </a:r>
          </a:p>
        </p:txBody>
      </p:sp>
      <p:sp>
        <p:nvSpPr>
          <p:cNvPr id="6" name="Rounded Rectangle 5"/>
          <p:cNvSpPr/>
          <p:nvPr/>
        </p:nvSpPr>
        <p:spPr>
          <a:xfrm>
            <a:off x="7525512" y="438912"/>
            <a:ext cx="4160520" cy="5989320"/>
          </a:xfrm>
          <a:prstGeom prst="roundRect">
            <a:avLst/>
          </a:prstGeom>
          <a:solidFill>
            <a:srgbClr val="FFFFFF"/>
          </a:solidFill>
          <a:ln w="15240">
            <a:solidFill>
              <a:srgbClr val="DED8CD"/>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pic>
        <p:nvPicPr>
          <p:cNvPr id="7" name="Picture 6" descr="Screenshot 2026-07-31 163813_edited(1).png"/>
          <p:cNvPicPr>
            <a:picLocks noChangeAspect="1"/>
          </p:cNvPicPr>
          <p:nvPr/>
        </p:nvPicPr>
        <p:blipFill>
          <a:blip r:embed="rId2"/>
          <a:stretch>
            <a:fillRect/>
          </a:stretch>
        </p:blipFill>
        <p:spPr>
          <a:xfrm>
            <a:off x="7525511" y="493776"/>
            <a:ext cx="4160519" cy="5989320"/>
          </a:xfrm>
          <a:prstGeom prst="rect">
            <a:avLst/>
          </a:prstGeom>
          <a:ln w="9525">
            <a:solidFill>
              <a:srgbClr val="DED8CD"/>
            </a:solidFill>
          </a:ln>
        </p:spPr>
      </p:pic>
      <p:sp>
        <p:nvSpPr>
          <p:cNvPr id="9" name="TextBox 8"/>
          <p:cNvSpPr txBox="1"/>
          <p:nvPr/>
        </p:nvSpPr>
        <p:spPr>
          <a:xfrm>
            <a:off x="8715973" y="1088136"/>
            <a:ext cx="3383280" cy="138499"/>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00" b="1" i="0" u="none" strike="noStrike" kern="1200" cap="none" spc="0" normalizeH="0" baseline="0" noProof="0">
                <a:ln>
                  <a:noFill/>
                </a:ln>
                <a:solidFill>
                  <a:srgbClr val="9A6C09"/>
                </a:solidFill>
                <a:effectLst/>
                <a:uLnTx/>
                <a:uFillTx/>
                <a:latin typeface="Abadi" panose="020B0604020104020204" pitchFamily="34" charset="0"/>
              </a:rPr>
              <a:t>ARTICLE SPOTLIGHT</a:t>
            </a:r>
          </a:p>
        </p:txBody>
      </p:sp>
      <p:sp>
        <p:nvSpPr>
          <p:cNvPr id="10" name="Rounded Rectangle 9"/>
          <p:cNvSpPr/>
          <p:nvPr/>
        </p:nvSpPr>
        <p:spPr>
          <a:xfrm>
            <a:off x="457200" y="1874519"/>
            <a:ext cx="6812280" cy="1005840"/>
          </a:xfrm>
          <a:prstGeom prst="roundRect">
            <a:avLst/>
          </a:prstGeom>
          <a:solidFill>
            <a:srgbClr val="EEE1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11" name="TextBox 10"/>
          <p:cNvSpPr txBox="1"/>
          <p:nvPr/>
        </p:nvSpPr>
        <p:spPr>
          <a:xfrm>
            <a:off x="713232" y="1982940"/>
            <a:ext cx="1687068" cy="200055"/>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b="1" dirty="0">
                <a:solidFill>
                  <a:srgbClr val="9A6C09"/>
                </a:solidFill>
                <a:latin typeface="Abadi" panose="020B0604020104020204" pitchFamily="34" charset="0"/>
              </a:rPr>
              <a:t>2025-2026 Highlight</a:t>
            </a:r>
            <a:endParaRPr kumimoji="0" sz="1300" b="1" i="0" u="none" strike="noStrike" kern="1200" cap="none" spc="0" normalizeH="0" baseline="0" noProof="0" dirty="0">
              <a:ln>
                <a:noFill/>
              </a:ln>
              <a:solidFill>
                <a:srgbClr val="9A6C09"/>
              </a:solidFill>
              <a:effectLst/>
              <a:uLnTx/>
              <a:uFillTx/>
              <a:latin typeface="Abadi" panose="020B0604020104020204" pitchFamily="34" charset="0"/>
            </a:endParaRPr>
          </a:p>
        </p:txBody>
      </p:sp>
      <p:sp>
        <p:nvSpPr>
          <p:cNvPr id="12" name="TextBox 11"/>
          <p:cNvSpPr txBox="1"/>
          <p:nvPr/>
        </p:nvSpPr>
        <p:spPr>
          <a:xfrm>
            <a:off x="713232" y="2257260"/>
            <a:ext cx="6427796" cy="553998"/>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800" b="1" i="0" u="none" strike="noStrike" kern="1200" cap="none" spc="0" normalizeH="0" baseline="0" noProof="0" dirty="0">
                <a:ln>
                  <a:noFill/>
                </a:ln>
                <a:solidFill>
                  <a:srgbClr val="121212"/>
                </a:solidFill>
                <a:effectLst/>
                <a:uLnTx/>
                <a:uFillTx/>
                <a:latin typeface="Abadi" panose="020B0604020104020204" pitchFamily="34" charset="0"/>
              </a:rPr>
              <a:t>First highlighted feature in the </a:t>
            </a:r>
            <a:r>
              <a:rPr kumimoji="0" lang="en-US" sz="1800" b="1" i="0" u="none" strike="noStrike" kern="1200" cap="none" spc="0" normalizeH="0" baseline="0" noProof="0" dirty="0">
                <a:ln>
                  <a:noFill/>
                </a:ln>
                <a:solidFill>
                  <a:srgbClr val="121212"/>
                </a:solidFill>
                <a:effectLst/>
                <a:uLnTx/>
                <a:uFillTx/>
                <a:latin typeface="Abadi" panose="020B0604020104020204" pitchFamily="34" charset="0"/>
              </a:rPr>
              <a:t>I</a:t>
            </a:r>
            <a:r>
              <a:rPr kumimoji="0" sz="1800" b="1" i="0" u="none" strike="noStrike" kern="1200" cap="none" spc="0" normalizeH="0" baseline="0" noProof="0" dirty="0">
                <a:ln>
                  <a:noFill/>
                </a:ln>
                <a:solidFill>
                  <a:srgbClr val="121212"/>
                </a:solidFill>
                <a:effectLst/>
                <a:uLnTx/>
                <a:uFillTx/>
                <a:latin typeface="Abadi" panose="020B0604020104020204" pitchFamily="34" charset="0"/>
              </a:rPr>
              <a:t>naugural “Stronger Together” </a:t>
            </a:r>
            <a:r>
              <a:rPr kumimoji="0" lang="en-US" sz="1800" b="1" i="0" u="none" strike="noStrike" kern="1200" cap="none" spc="0" normalizeH="0" baseline="0" noProof="0" dirty="0">
                <a:ln>
                  <a:noFill/>
                </a:ln>
                <a:solidFill>
                  <a:srgbClr val="121212"/>
                </a:solidFill>
                <a:effectLst/>
                <a:uLnTx/>
                <a:uFillTx/>
                <a:latin typeface="Abadi" panose="020B0604020104020204" pitchFamily="34" charset="0"/>
              </a:rPr>
              <a:t>N</a:t>
            </a:r>
            <a:r>
              <a:rPr kumimoji="0" sz="1800" b="1" i="0" u="none" strike="noStrike" kern="1200" cap="none" spc="0" normalizeH="0" baseline="0" noProof="0" dirty="0">
                <a:ln>
                  <a:noFill/>
                </a:ln>
                <a:solidFill>
                  <a:srgbClr val="121212"/>
                </a:solidFill>
                <a:effectLst/>
                <a:uLnTx/>
                <a:uFillTx/>
                <a:latin typeface="Abadi" panose="020B0604020104020204" pitchFamily="34" charset="0"/>
              </a:rPr>
              <a:t>ational NPHC </a:t>
            </a:r>
            <a:r>
              <a:rPr kumimoji="0" lang="en-US" sz="1800" b="1" i="0" u="none" strike="noStrike" kern="1200" cap="none" spc="0" normalizeH="0" baseline="0" noProof="0" dirty="0">
                <a:ln>
                  <a:noFill/>
                </a:ln>
                <a:solidFill>
                  <a:srgbClr val="121212"/>
                </a:solidFill>
                <a:effectLst/>
                <a:uLnTx/>
                <a:uFillTx/>
                <a:latin typeface="Abadi" panose="020B0604020104020204" pitchFamily="34" charset="0"/>
              </a:rPr>
              <a:t>N</a:t>
            </a:r>
            <a:r>
              <a:rPr kumimoji="0" sz="1800" b="1" i="0" u="none" strike="noStrike" kern="1200" cap="none" spc="0" normalizeH="0" baseline="0" noProof="0" dirty="0">
                <a:ln>
                  <a:noFill/>
                </a:ln>
                <a:solidFill>
                  <a:srgbClr val="121212"/>
                </a:solidFill>
                <a:effectLst/>
                <a:uLnTx/>
                <a:uFillTx/>
                <a:latin typeface="Abadi" panose="020B0604020104020204" pitchFamily="34" charset="0"/>
              </a:rPr>
              <a:t>ewsletter.</a:t>
            </a:r>
          </a:p>
        </p:txBody>
      </p:sp>
      <p:sp>
        <p:nvSpPr>
          <p:cNvPr id="13" name="Rounded Rectangle 12"/>
          <p:cNvSpPr/>
          <p:nvPr/>
        </p:nvSpPr>
        <p:spPr>
          <a:xfrm>
            <a:off x="457200" y="3127248"/>
            <a:ext cx="6812280" cy="1783080"/>
          </a:xfrm>
          <a:prstGeom prst="roundRect">
            <a:avLst/>
          </a:prstGeom>
          <a:solidFill>
            <a:srgbClr val="FCFBF8"/>
          </a:solidFill>
          <a:ln w="12700">
            <a:solidFill>
              <a:srgbClr val="DED8CD"/>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14" name="TextBox 13"/>
          <p:cNvSpPr txBox="1"/>
          <p:nvPr/>
        </p:nvSpPr>
        <p:spPr>
          <a:xfrm>
            <a:off x="676656" y="3456178"/>
            <a:ext cx="6373368" cy="215444"/>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400" b="1" i="0" u="none" strike="noStrike" kern="1200" cap="none" spc="0" normalizeH="0" baseline="0" noProof="0" dirty="0">
                <a:ln>
                  <a:noFill/>
                </a:ln>
                <a:solidFill>
                  <a:srgbClr val="9A6C09"/>
                </a:solidFill>
                <a:effectLst/>
                <a:uLnTx/>
                <a:uFillTx/>
                <a:latin typeface="Abadi" panose="020B0604020104020204" pitchFamily="34" charset="0"/>
              </a:rPr>
              <a:t>WHAT THE ARTICLE EMPHASIZED</a:t>
            </a:r>
          </a:p>
        </p:txBody>
      </p:sp>
      <p:sp>
        <p:nvSpPr>
          <p:cNvPr id="15" name="TextBox 14"/>
          <p:cNvSpPr txBox="1"/>
          <p:nvPr/>
        </p:nvSpPr>
        <p:spPr>
          <a:xfrm>
            <a:off x="647697" y="3863520"/>
            <a:ext cx="6565395" cy="682238"/>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500"/>
              </a:spcAft>
              <a:buClrTx/>
              <a:buSzTx/>
              <a:buFontTx/>
              <a:buNone/>
              <a:tabLst/>
              <a:defRPr sz="1430">
                <a:solidFill>
                  <a:srgbClr val="121212"/>
                </a:solidFill>
                <a:latin typeface="Aptos"/>
              </a:defRPr>
            </a:pPr>
            <a:r>
              <a:rPr kumimoji="0" sz="1200" b="0" i="0" u="none" strike="noStrike" kern="1200" cap="none" spc="0" normalizeH="0" baseline="0" noProof="0" dirty="0">
                <a:ln>
                  <a:noFill/>
                </a:ln>
                <a:solidFill>
                  <a:srgbClr val="121212"/>
                </a:solidFill>
                <a:effectLst/>
                <a:uLnTx/>
                <a:uFillTx/>
                <a:latin typeface="Abadi" panose="020B0604020104020204" pitchFamily="34" charset="0"/>
              </a:rPr>
              <a:t>•  NPHC of Ann Arbor united Divine Nine organizations during National Reading Month.</a:t>
            </a:r>
          </a:p>
          <a:p>
            <a:pPr marL="0" marR="0" lvl="0" indent="0" algn="l" defTabSz="457200" rtl="0" eaLnBrk="1" fontAlgn="auto" latinLnBrk="0" hangingPunct="1">
              <a:lnSpc>
                <a:spcPct val="100000"/>
              </a:lnSpc>
              <a:spcBef>
                <a:spcPts val="0"/>
              </a:spcBef>
              <a:spcAft>
                <a:spcPts val="500"/>
              </a:spcAft>
              <a:buClrTx/>
              <a:buSzTx/>
              <a:buFontTx/>
              <a:buNone/>
              <a:tabLst/>
              <a:defRPr sz="1430">
                <a:solidFill>
                  <a:srgbClr val="121212"/>
                </a:solidFill>
                <a:latin typeface="Aptos"/>
              </a:defRPr>
            </a:pPr>
            <a:r>
              <a:rPr kumimoji="0" sz="1200" b="0" i="0" u="none" strike="noStrike" kern="1200" cap="none" spc="0" normalizeH="0" baseline="0" noProof="0" dirty="0">
                <a:ln>
                  <a:noFill/>
                </a:ln>
                <a:solidFill>
                  <a:srgbClr val="121212"/>
                </a:solidFill>
                <a:effectLst/>
                <a:uLnTx/>
                <a:uFillTx/>
                <a:latin typeface="Abadi" panose="020B0604020104020204" pitchFamily="34" charset="0"/>
              </a:rPr>
              <a:t>•  Volunteers provided 15+ reading hours at six elementary schools.</a:t>
            </a:r>
          </a:p>
          <a:p>
            <a:pPr marL="0" marR="0" lvl="0" indent="0" algn="l" defTabSz="457200" rtl="0" eaLnBrk="1" fontAlgn="auto" latinLnBrk="0" hangingPunct="1">
              <a:lnSpc>
                <a:spcPct val="100000"/>
              </a:lnSpc>
              <a:spcBef>
                <a:spcPts val="0"/>
              </a:spcBef>
              <a:spcAft>
                <a:spcPts val="500"/>
              </a:spcAft>
              <a:buClrTx/>
              <a:buSzTx/>
              <a:buFontTx/>
              <a:buNone/>
              <a:tabLst/>
              <a:defRPr sz="1430">
                <a:solidFill>
                  <a:srgbClr val="121212"/>
                </a:solidFill>
                <a:latin typeface="Aptos"/>
              </a:defRPr>
            </a:pPr>
            <a:r>
              <a:rPr kumimoji="0" sz="1200" b="0" i="0" u="none" strike="noStrike" kern="1200" cap="none" spc="0" normalizeH="0" baseline="0" noProof="0" dirty="0">
                <a:ln>
                  <a:noFill/>
                </a:ln>
                <a:solidFill>
                  <a:srgbClr val="121212"/>
                </a:solidFill>
                <a:effectLst/>
                <a:uLnTx/>
                <a:uFillTx/>
                <a:latin typeface="Abadi" panose="020B0604020104020204" pitchFamily="34" charset="0"/>
              </a:rPr>
              <a:t>•  Showed literacy role models and Divine Nine commitment to scholarship, leadership, and</a:t>
            </a:r>
            <a:r>
              <a:rPr kumimoji="0" lang="en-US" sz="1200" b="0" i="0" u="none" strike="noStrike" kern="1200" cap="none" spc="0" normalizeH="0" baseline="0" noProof="0" dirty="0">
                <a:ln>
                  <a:noFill/>
                </a:ln>
                <a:solidFill>
                  <a:srgbClr val="121212"/>
                </a:solidFill>
                <a:effectLst/>
                <a:uLnTx/>
                <a:uFillTx/>
                <a:latin typeface="Abadi" panose="020B0604020104020204" pitchFamily="34" charset="0"/>
              </a:rPr>
              <a:t> </a:t>
            </a:r>
            <a:r>
              <a:rPr kumimoji="0" sz="1200" b="0" i="0" u="none" strike="noStrike" kern="1200" cap="none" spc="0" normalizeH="0" baseline="0" noProof="0" dirty="0">
                <a:ln>
                  <a:noFill/>
                </a:ln>
                <a:solidFill>
                  <a:srgbClr val="121212"/>
                </a:solidFill>
                <a:effectLst/>
                <a:uLnTx/>
                <a:uFillTx/>
                <a:latin typeface="Abadi" panose="020B0604020104020204" pitchFamily="34" charset="0"/>
              </a:rPr>
              <a:t>service.</a:t>
            </a:r>
          </a:p>
        </p:txBody>
      </p:sp>
      <p:sp>
        <p:nvSpPr>
          <p:cNvPr id="16" name="Rounded Rectangle 15"/>
          <p:cNvSpPr/>
          <p:nvPr/>
        </p:nvSpPr>
        <p:spPr>
          <a:xfrm>
            <a:off x="457200" y="5321808"/>
            <a:ext cx="6812280" cy="896112"/>
          </a:xfrm>
          <a:prstGeom prst="roundRect">
            <a:avLst/>
          </a:prstGeom>
          <a:solidFill>
            <a:srgbClr val="0F0F0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badi" panose="020B0604020104020204" pitchFamily="34" charset="0"/>
            </a:endParaRPr>
          </a:p>
        </p:txBody>
      </p:sp>
      <p:sp>
        <p:nvSpPr>
          <p:cNvPr id="17" name="TextBox 16"/>
          <p:cNvSpPr txBox="1"/>
          <p:nvPr/>
        </p:nvSpPr>
        <p:spPr>
          <a:xfrm>
            <a:off x="713232" y="5449824"/>
            <a:ext cx="2286000" cy="184666"/>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9A6C09"/>
                </a:solidFill>
                <a:effectLst/>
                <a:uLnTx/>
                <a:uFillTx/>
                <a:latin typeface="Abadi" panose="020B0604020104020204" pitchFamily="34" charset="0"/>
              </a:rPr>
              <a:t>PLANNING TAKEAWAY</a:t>
            </a:r>
          </a:p>
        </p:txBody>
      </p:sp>
      <p:sp>
        <p:nvSpPr>
          <p:cNvPr id="18" name="TextBox 17"/>
          <p:cNvSpPr txBox="1"/>
          <p:nvPr/>
        </p:nvSpPr>
        <p:spPr>
          <a:xfrm>
            <a:off x="713232" y="5669280"/>
            <a:ext cx="6309360" cy="253916"/>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1650" b="1" i="0" u="none" strike="noStrike" kern="1200" cap="none" spc="0" normalizeH="0" baseline="0" noProof="0">
                <a:ln>
                  <a:noFill/>
                </a:ln>
                <a:solidFill>
                  <a:srgbClr val="FFFFFF"/>
                </a:solidFill>
                <a:effectLst/>
                <a:uLnTx/>
                <a:uFillTx/>
                <a:latin typeface="Abadi" panose="020B0604020104020204" pitchFamily="34" charset="0"/>
              </a:rPr>
              <a:t>Scale this recognition into a year-round literacy model.</a:t>
            </a:r>
          </a:p>
        </p:txBody>
      </p:sp>
      <p:sp>
        <p:nvSpPr>
          <p:cNvPr id="19" name="TextBox 18"/>
          <p:cNvSpPr txBox="1"/>
          <p:nvPr/>
        </p:nvSpPr>
        <p:spPr>
          <a:xfrm>
            <a:off x="457200" y="6473952"/>
            <a:ext cx="4206240" cy="146194"/>
          </a:xfrm>
          <a:prstGeom prst="rect">
            <a:avLst/>
          </a:prstGeom>
          <a:noFill/>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sz="950" b="0" i="0" u="none" strike="noStrike" kern="1200" cap="none" spc="0" normalizeH="0" baseline="0" noProof="0">
                <a:ln>
                  <a:noFill/>
                </a:ln>
                <a:solidFill>
                  <a:srgbClr val="585858"/>
                </a:solidFill>
                <a:effectLst/>
                <a:uLnTx/>
                <a:uFillTx/>
                <a:latin typeface="Abadi" panose="020B0604020104020204" pitchFamily="34" charset="0"/>
              </a:rPr>
              <a:t>TZL COMMUNITY &amp; EDUCATION INITIATIVE  |  2026-2027</a:t>
            </a:r>
          </a:p>
        </p:txBody>
      </p:sp>
      <p:pic>
        <p:nvPicPr>
          <p:cNvPr id="21" name="Picture 20">
            <a:extLst>
              <a:ext uri="{FF2B5EF4-FFF2-40B4-BE49-F238E27FC236}">
                <a16:creationId xmlns:a16="http://schemas.microsoft.com/office/drawing/2014/main" id="{89D78B95-3CE6-F331-9A11-1EAEECC1370B}"/>
              </a:ext>
            </a:extLst>
          </p:cNvPr>
          <p:cNvPicPr>
            <a:picLocks noChangeAspect="1"/>
          </p:cNvPicPr>
          <p:nvPr/>
        </p:nvPicPr>
        <p:blipFill>
          <a:blip r:embed="rId3"/>
          <a:stretch>
            <a:fillRect/>
          </a:stretch>
        </p:blipFill>
        <p:spPr>
          <a:xfrm>
            <a:off x="5845629" y="6237844"/>
            <a:ext cx="575580" cy="59647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a:extLst>
            <a:ext uri="{FF2B5EF4-FFF2-40B4-BE49-F238E27FC236}">
              <a16:creationId xmlns:a16="http://schemas.microsoft.com/office/drawing/2014/main" id="{5393F52D-B9D8-B09A-8510-6E4356AB6C31}"/>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0F7921E9-E489-8F82-0815-FEF1CD49348A}"/>
              </a:ext>
            </a:extLst>
          </p:cNvPr>
          <p:cNvSpPr>
            <a:spLocks noGrp="1"/>
          </p:cNvSpPr>
          <p:nvPr/>
        </p:nvSpPr>
        <p:spPr>
          <a:xfrm>
            <a:off x="609600" y="495300"/>
            <a:ext cx="6191250" cy="2476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275" b="1" i="0">
                <a:solidFill>
                  <a:srgbClr val="8B6514"/>
                </a:solidFill>
                <a:latin typeface="Arial"/>
                <a:ea typeface="Arial"/>
                <a:cs typeface="Arial"/>
              </a:defRPr>
            </a:pPr>
            <a:r>
              <a:rPr kumimoji="0" sz="1275" b="1" i="0" u="none" strike="noStrike" kern="1200" cap="none" spc="0" normalizeH="0" baseline="0" noProof="0" dirty="0">
                <a:ln>
                  <a:noFill/>
                </a:ln>
                <a:solidFill>
                  <a:srgbClr val="8B6514"/>
                </a:solidFill>
                <a:effectLst/>
                <a:uLnTx/>
                <a:uFillTx/>
                <a:latin typeface="Abadi" panose="020B0604020104020204" pitchFamily="34" charset="0"/>
                <a:ea typeface="Arial"/>
                <a:cs typeface="Arial"/>
              </a:rPr>
              <a:t>THE 2026-2027 </a:t>
            </a:r>
            <a:r>
              <a:rPr kumimoji="0" lang="en-US" sz="1275" b="1" i="0" u="none" strike="noStrike" kern="1200" cap="none" spc="0" normalizeH="0" baseline="0" noProof="0" dirty="0">
                <a:ln>
                  <a:noFill/>
                </a:ln>
                <a:solidFill>
                  <a:srgbClr val="8B6514"/>
                </a:solidFill>
                <a:effectLst/>
                <a:uLnTx/>
                <a:uFillTx/>
                <a:latin typeface="Abadi" panose="020B0604020104020204" pitchFamily="34" charset="0"/>
                <a:ea typeface="Arial"/>
                <a:cs typeface="Arial"/>
              </a:rPr>
              <a:t>Calendar</a:t>
            </a:r>
            <a:endParaRPr kumimoji="0" sz="1275" b="1" i="0" u="none" strike="noStrike" kern="1200" cap="none" spc="0" normalizeH="0" baseline="0" noProof="0" dirty="0">
              <a:ln>
                <a:noFill/>
              </a:ln>
              <a:solidFill>
                <a:srgbClr val="C89B2B"/>
              </a:solidFill>
              <a:effectLst/>
              <a:uLnTx/>
              <a:uFillTx/>
              <a:latin typeface="Abadi" panose="020B0604020104020204" pitchFamily="34" charset="0"/>
              <a:ea typeface="Arial"/>
              <a:cs typeface="Arial"/>
            </a:endParaRPr>
          </a:p>
        </p:txBody>
      </p:sp>
      <p:sp>
        <p:nvSpPr>
          <p:cNvPr id="3" name="Straight Connector 2">
            <a:extLst>
              <a:ext uri="{FF2B5EF4-FFF2-40B4-BE49-F238E27FC236}">
                <a16:creationId xmlns:a16="http://schemas.microsoft.com/office/drawing/2014/main" id="{DF8E0EF4-CD6A-922F-EB41-1C76BF3D1E82}"/>
              </a:ext>
            </a:extLst>
          </p:cNvPr>
          <p:cNvSpPr>
            <a:spLocks noGrp="1"/>
          </p:cNvSpPr>
          <p:nvPr/>
        </p:nvSpPr>
        <p:spPr>
          <a:xfrm>
            <a:off x="609600" y="2381250"/>
            <a:ext cx="10972800" cy="9525"/>
          </a:xfrm>
          <a:prstGeom prst="line">
            <a:avLst/>
          </a:prstGeom>
          <a:noFill/>
          <a:ln w="38100">
            <a:solidFill>
              <a:srgbClr val="C89B2B"/>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12" name="Rectangle 11">
            <a:extLst>
              <a:ext uri="{FF2B5EF4-FFF2-40B4-BE49-F238E27FC236}">
                <a16:creationId xmlns:a16="http://schemas.microsoft.com/office/drawing/2014/main" id="{6D4775FC-AC62-5B5B-FF08-9DE18976313B}"/>
              </a:ext>
            </a:extLst>
          </p:cNvPr>
          <p:cNvSpPr>
            <a:spLocks noGrp="1"/>
          </p:cNvSpPr>
          <p:nvPr/>
        </p:nvSpPr>
        <p:spPr>
          <a:xfrm>
            <a:off x="7750628" y="533400"/>
            <a:ext cx="4349932" cy="1714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050" b="1" i="0">
                <a:solidFill>
                  <a:srgbClr val="666666"/>
                </a:solidFill>
                <a:latin typeface="Arial"/>
                <a:ea typeface="Arial"/>
                <a:cs typeface="Arial"/>
              </a:defRPr>
            </a:pPr>
            <a:r>
              <a:rPr kumimoji="0" sz="1050" b="1" i="0" u="none" strike="noStrike" kern="1200" cap="none" spc="0" normalizeH="0" baseline="0" noProof="0" dirty="0">
                <a:ln>
                  <a:noFill/>
                </a:ln>
                <a:solidFill>
                  <a:srgbClr val="666666"/>
                </a:solidFill>
                <a:effectLst/>
                <a:uLnTx/>
                <a:uFillTx/>
                <a:latin typeface="Abadi" panose="020B0604020104020204" pitchFamily="34" charset="0"/>
                <a:ea typeface="Arial"/>
                <a:cs typeface="Arial"/>
              </a:rPr>
              <a:t>TZL COMMUNITY &amp; EDUCATION INITIATIVE  |  2026-2027</a:t>
            </a:r>
          </a:p>
        </p:txBody>
      </p:sp>
      <p:sp>
        <p:nvSpPr>
          <p:cNvPr id="13" name="Rectangle 12">
            <a:extLst>
              <a:ext uri="{FF2B5EF4-FFF2-40B4-BE49-F238E27FC236}">
                <a16:creationId xmlns:a16="http://schemas.microsoft.com/office/drawing/2014/main" id="{18A788CA-A446-4B4C-8695-903331B5917F}"/>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marL="0" marR="0" lvl="0" indent="0" algn="r" defTabSz="914400" eaLnBrk="1" fontAlgn="auto" latinLnBrk="0" hangingPunct="1">
              <a:lnSpc>
                <a:spcPct val="100000"/>
              </a:lnSpc>
              <a:spcBef>
                <a:spcPts val="0"/>
              </a:spcBef>
              <a:spcAft>
                <a:spcPts val="0"/>
              </a:spcAft>
              <a:buClrTx/>
              <a:buSzTx/>
              <a:buFontTx/>
              <a:buNone/>
              <a:tabLst/>
              <a:defRPr sz="630" b="1" i="0">
                <a:solidFill>
                  <a:srgbClr val="666666"/>
                </a:solidFill>
                <a:latin typeface="Arial"/>
                <a:ea typeface="Arial"/>
                <a:cs typeface="Arial"/>
              </a:defRPr>
            </a:pPr>
            <a:r>
              <a:rPr kumimoji="0" sz="630" b="1" i="0" u="none" strike="noStrike" kern="1200" cap="none" spc="0" normalizeH="0" baseline="0" noProof="0">
                <a:ln>
                  <a:noFill/>
                </a:ln>
                <a:solidFill>
                  <a:srgbClr val="666666"/>
                </a:solidFill>
                <a:effectLst/>
                <a:uLnTx/>
                <a:uFillTx/>
                <a:latin typeface="Abadi" panose="020B0604020104020204" pitchFamily="34" charset="0"/>
                <a:cs typeface="Arial"/>
              </a:rPr>
              <a:t>14</a:t>
            </a:r>
          </a:p>
        </p:txBody>
      </p:sp>
      <p:sp>
        <p:nvSpPr>
          <p:cNvPr id="16" name="TextBox 15">
            <a:extLst>
              <a:ext uri="{FF2B5EF4-FFF2-40B4-BE49-F238E27FC236}">
                <a16:creationId xmlns:a16="http://schemas.microsoft.com/office/drawing/2014/main" id="{69222947-2681-049B-C93E-FD50613CDFD5}"/>
              </a:ext>
            </a:extLst>
          </p:cNvPr>
          <p:cNvSpPr txBox="1"/>
          <p:nvPr/>
        </p:nvSpPr>
        <p:spPr>
          <a:xfrm>
            <a:off x="566928" y="1183498"/>
            <a:ext cx="5577840" cy="230832"/>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500" b="1" i="0">
                <a:solidFill>
                  <a:srgbClr val="8B6514"/>
                </a:solidFill>
                <a:latin typeface="Aptos"/>
              </a:defRPr>
            </a:pPr>
            <a:r>
              <a:rPr kumimoji="0" sz="1500" b="1" i="0" u="none" strike="noStrike" kern="0" cap="none" spc="0" normalizeH="0" baseline="0" noProof="0">
                <a:ln>
                  <a:noFill/>
                </a:ln>
                <a:solidFill>
                  <a:srgbClr val="8B6514"/>
                </a:solidFill>
                <a:effectLst/>
                <a:uLnTx/>
                <a:uFillTx/>
                <a:latin typeface="Abadi" panose="020B0604020104020204" pitchFamily="34" charset="0"/>
                <a:ea typeface="Calibri"/>
                <a:cs typeface="Calibri"/>
              </a:rPr>
              <a:t>PROGRAM YEAR CALENDAR</a:t>
            </a:r>
          </a:p>
        </p:txBody>
      </p:sp>
      <p:sp>
        <p:nvSpPr>
          <p:cNvPr id="17" name="TextBox 16">
            <a:extLst>
              <a:ext uri="{FF2B5EF4-FFF2-40B4-BE49-F238E27FC236}">
                <a16:creationId xmlns:a16="http://schemas.microsoft.com/office/drawing/2014/main" id="{4F17F1D2-0B6D-3CFD-2087-2F0747BB03AC}"/>
              </a:ext>
            </a:extLst>
          </p:cNvPr>
          <p:cNvSpPr txBox="1"/>
          <p:nvPr/>
        </p:nvSpPr>
        <p:spPr>
          <a:xfrm>
            <a:off x="566928" y="1393810"/>
            <a:ext cx="10835640" cy="415498"/>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2700" b="1" i="0">
                <a:solidFill>
                  <a:srgbClr val="111111"/>
                </a:solidFill>
                <a:latin typeface="Aptos"/>
              </a:defRPr>
            </a:pPr>
            <a:r>
              <a:rPr kumimoji="0" sz="2700" b="1" i="0" u="none" strike="noStrike" kern="0" cap="none" spc="0" normalizeH="0" baseline="0" noProof="0" dirty="0">
                <a:ln>
                  <a:noFill/>
                </a:ln>
                <a:solidFill>
                  <a:srgbClr val="111111"/>
                </a:solidFill>
                <a:effectLst/>
                <a:uLnTx/>
                <a:uFillTx/>
                <a:latin typeface="Abadi" panose="020B0604020104020204" pitchFamily="34" charset="0"/>
                <a:ea typeface="Calibri"/>
                <a:cs typeface="Calibri"/>
              </a:rPr>
              <a:t>AUGUST–OCTOBER | Operating Milestones</a:t>
            </a:r>
          </a:p>
        </p:txBody>
      </p:sp>
      <p:sp>
        <p:nvSpPr>
          <p:cNvPr id="18" name="Rectangle 17">
            <a:extLst>
              <a:ext uri="{FF2B5EF4-FFF2-40B4-BE49-F238E27FC236}">
                <a16:creationId xmlns:a16="http://schemas.microsoft.com/office/drawing/2014/main" id="{6E1D54CA-61FF-3423-A11A-76844F2A86C4}"/>
              </a:ext>
            </a:extLst>
          </p:cNvPr>
          <p:cNvSpPr/>
          <p:nvPr/>
        </p:nvSpPr>
        <p:spPr>
          <a:xfrm>
            <a:off x="566928" y="1997314"/>
            <a:ext cx="3520440" cy="27432"/>
          </a:xfrm>
          <a:prstGeom prst="rect">
            <a:avLst/>
          </a:prstGeom>
          <a:solidFill>
            <a:srgbClr val="D6B656"/>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9" name="TextBox 18">
            <a:extLst>
              <a:ext uri="{FF2B5EF4-FFF2-40B4-BE49-F238E27FC236}">
                <a16:creationId xmlns:a16="http://schemas.microsoft.com/office/drawing/2014/main" id="{1D19E6E4-50E4-6D83-DF52-3BA90B63F618}"/>
              </a:ext>
            </a:extLst>
          </p:cNvPr>
          <p:cNvSpPr txBox="1"/>
          <p:nvPr/>
        </p:nvSpPr>
        <p:spPr>
          <a:xfrm>
            <a:off x="566928" y="2088754"/>
            <a:ext cx="10881360" cy="223138"/>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450" b="0" i="0">
                <a:solidFill>
                  <a:srgbClr val="666666"/>
                </a:solidFill>
                <a:latin typeface="Aptos"/>
              </a:defRPr>
            </a:pPr>
            <a:r>
              <a:rPr kumimoji="0" sz="1450" b="0" i="0" u="none" strike="noStrike" kern="0" cap="none" spc="0" normalizeH="0" baseline="0" noProof="0" dirty="0">
                <a:ln>
                  <a:noFill/>
                </a:ln>
                <a:solidFill>
                  <a:srgbClr val="666666"/>
                </a:solidFill>
                <a:effectLst/>
                <a:uLnTx/>
                <a:uFillTx/>
                <a:latin typeface="Abadi" panose="020B0604020104020204" pitchFamily="34" charset="0"/>
                <a:ea typeface="Calibri"/>
                <a:cs typeface="Calibri"/>
              </a:rPr>
              <a:t>Launch, partnership, civic voice, and ELMP opening standard.</a:t>
            </a:r>
          </a:p>
        </p:txBody>
      </p:sp>
      <p:sp>
        <p:nvSpPr>
          <p:cNvPr id="20" name="TextBox 19">
            <a:extLst>
              <a:ext uri="{FF2B5EF4-FFF2-40B4-BE49-F238E27FC236}">
                <a16:creationId xmlns:a16="http://schemas.microsoft.com/office/drawing/2014/main" id="{768C9EEC-76AA-4095-EB85-F0B2518503F6}"/>
              </a:ext>
            </a:extLst>
          </p:cNvPr>
          <p:cNvSpPr txBox="1"/>
          <p:nvPr/>
        </p:nvSpPr>
        <p:spPr>
          <a:xfrm>
            <a:off x="7452360" y="2088754"/>
            <a:ext cx="3703320" cy="184666"/>
          </a:xfrm>
          <a:prstGeom prst="rect">
            <a:avLst/>
          </a:prstGeom>
          <a:noFill/>
        </p:spPr>
        <p:txBody>
          <a:bodyPr wrap="square" lIns="0" tIns="0" rIns="0" bIns="0" anchor="t">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sz="1200" b="1" i="0">
                <a:solidFill>
                  <a:srgbClr val="8B6514"/>
                </a:solidFill>
                <a:latin typeface="Aptos"/>
              </a:defRPr>
            </a:pPr>
            <a:r>
              <a:rPr lang="en-US" sz="1200" b="1" kern="0" dirty="0">
                <a:solidFill>
                  <a:srgbClr val="8B6514"/>
                </a:solidFill>
                <a:latin typeface="Abadi" panose="020B0604020104020204" pitchFamily="34" charset="0"/>
                <a:ea typeface="Calibri"/>
                <a:cs typeface="Calibri"/>
              </a:rPr>
              <a:t>9</a:t>
            </a:r>
            <a:r>
              <a:rPr kumimoji="0" sz="1200" b="1" i="0" u="none" strike="noStrike" kern="0" cap="none" spc="0" normalizeH="0" baseline="0" noProof="0" dirty="0">
                <a:ln>
                  <a:noFill/>
                </a:ln>
                <a:solidFill>
                  <a:srgbClr val="8B6514"/>
                </a:solidFill>
                <a:effectLst/>
                <a:uLnTx/>
                <a:uFillTx/>
                <a:latin typeface="Abadi" panose="020B0604020104020204" pitchFamily="34" charset="0"/>
                <a:ea typeface="Calibri"/>
                <a:cs typeface="Calibri"/>
              </a:rPr>
              <a:t> events   •   </a:t>
            </a:r>
            <a:r>
              <a:rPr kumimoji="0" lang="en-US" sz="1200" b="1" i="0" u="none" strike="noStrike" kern="0" cap="none" spc="0" normalizeH="0" baseline="0" noProof="0" dirty="0">
                <a:ln>
                  <a:noFill/>
                </a:ln>
                <a:solidFill>
                  <a:srgbClr val="8B6514"/>
                </a:solidFill>
                <a:effectLst/>
                <a:uLnTx/>
                <a:uFillTx/>
                <a:latin typeface="Abadi" panose="020B0604020104020204" pitchFamily="34" charset="0"/>
                <a:ea typeface="Calibri"/>
                <a:cs typeface="Calibri"/>
              </a:rPr>
              <a:t>8</a:t>
            </a:r>
            <a:r>
              <a:rPr kumimoji="0" sz="1200" b="1" i="0" u="none" strike="noStrike" kern="0" cap="none" spc="0" normalizeH="0" baseline="0" noProof="0" dirty="0">
                <a:ln>
                  <a:noFill/>
                </a:ln>
                <a:solidFill>
                  <a:srgbClr val="8B6514"/>
                </a:solidFill>
                <a:effectLst/>
                <a:uLnTx/>
                <a:uFillTx/>
                <a:latin typeface="Abadi" panose="020B0604020104020204" pitchFamily="34" charset="0"/>
                <a:ea typeface="Calibri"/>
                <a:cs typeface="Calibri"/>
              </a:rPr>
              <a:t> confirmed   •   1 tentative</a:t>
            </a:r>
          </a:p>
        </p:txBody>
      </p:sp>
      <p:sp>
        <p:nvSpPr>
          <p:cNvPr id="21" name="Rounded Rectangle 22">
            <a:extLst>
              <a:ext uri="{FF2B5EF4-FFF2-40B4-BE49-F238E27FC236}">
                <a16:creationId xmlns:a16="http://schemas.microsoft.com/office/drawing/2014/main" id="{98A3664A-92E6-AF48-870B-1B15E0F5A835}"/>
              </a:ext>
            </a:extLst>
          </p:cNvPr>
          <p:cNvSpPr/>
          <p:nvPr/>
        </p:nvSpPr>
        <p:spPr>
          <a:xfrm>
            <a:off x="658368" y="2454514"/>
            <a:ext cx="10863072" cy="3611880"/>
          </a:xfrm>
          <a:prstGeom prst="roundRect">
            <a:avLst/>
          </a:prstGeom>
          <a:solidFill>
            <a:srgbClr val="0D0D0D"/>
          </a:solidFill>
          <a:ln w="12700"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22" name="Rounded Rectangle 23">
            <a:extLst>
              <a:ext uri="{FF2B5EF4-FFF2-40B4-BE49-F238E27FC236}">
                <a16:creationId xmlns:a16="http://schemas.microsoft.com/office/drawing/2014/main" id="{55962323-112B-4234-8A9E-916AF812C7E1}"/>
              </a:ext>
            </a:extLst>
          </p:cNvPr>
          <p:cNvSpPr/>
          <p:nvPr/>
        </p:nvSpPr>
        <p:spPr>
          <a:xfrm>
            <a:off x="868680" y="2683114"/>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23" name="TextBox 22">
            <a:extLst>
              <a:ext uri="{FF2B5EF4-FFF2-40B4-BE49-F238E27FC236}">
                <a16:creationId xmlns:a16="http://schemas.microsoft.com/office/drawing/2014/main" id="{FD3D6B83-7E5A-FE98-5895-201573B417CA}"/>
              </a:ext>
            </a:extLst>
          </p:cNvPr>
          <p:cNvSpPr txBox="1"/>
          <p:nvPr/>
        </p:nvSpPr>
        <p:spPr>
          <a:xfrm>
            <a:off x="923544" y="272883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0" cap="none" spc="0" normalizeH="0" baseline="0" noProof="0">
                <a:ln>
                  <a:noFill/>
                </a:ln>
                <a:solidFill>
                  <a:srgbClr val="D6B656"/>
                </a:solidFill>
                <a:effectLst/>
                <a:uLnTx/>
                <a:uFillTx/>
                <a:latin typeface="Abadi" panose="020B0604020104020204" pitchFamily="34" charset="0"/>
                <a:ea typeface="Calibri"/>
                <a:cs typeface="Calibri"/>
              </a:rPr>
              <a:t>Aug 12</a:t>
            </a:r>
          </a:p>
        </p:txBody>
      </p:sp>
      <p:sp>
        <p:nvSpPr>
          <p:cNvPr id="24" name="TextBox 23">
            <a:extLst>
              <a:ext uri="{FF2B5EF4-FFF2-40B4-BE49-F238E27FC236}">
                <a16:creationId xmlns:a16="http://schemas.microsoft.com/office/drawing/2014/main" id="{86EBB527-239B-8008-95D1-90671E964D75}"/>
              </a:ext>
            </a:extLst>
          </p:cNvPr>
          <p:cNvSpPr txBox="1"/>
          <p:nvPr/>
        </p:nvSpPr>
        <p:spPr>
          <a:xfrm>
            <a:off x="923544" y="291171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25" name="TextBox 24">
            <a:extLst>
              <a:ext uri="{FF2B5EF4-FFF2-40B4-BE49-F238E27FC236}">
                <a16:creationId xmlns:a16="http://schemas.microsoft.com/office/drawing/2014/main" id="{D46A914A-897D-2762-32DE-301AF2F0E45F}"/>
              </a:ext>
            </a:extLst>
          </p:cNvPr>
          <p:cNvSpPr txBox="1"/>
          <p:nvPr/>
        </p:nvSpPr>
        <p:spPr>
          <a:xfrm>
            <a:off x="2020824" y="2710546"/>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26" name="TextBox 25">
            <a:extLst>
              <a:ext uri="{FF2B5EF4-FFF2-40B4-BE49-F238E27FC236}">
                <a16:creationId xmlns:a16="http://schemas.microsoft.com/office/drawing/2014/main" id="{4017F68F-779B-98C1-63B2-B497B2663E1F}"/>
              </a:ext>
            </a:extLst>
          </p:cNvPr>
          <p:cNvSpPr txBox="1"/>
          <p:nvPr/>
        </p:nvSpPr>
        <p:spPr>
          <a:xfrm>
            <a:off x="2221991" y="269225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CEI Board Meeting</a:t>
            </a:r>
          </a:p>
        </p:txBody>
      </p:sp>
      <p:sp>
        <p:nvSpPr>
          <p:cNvPr id="27" name="TextBox 26">
            <a:extLst>
              <a:ext uri="{FF2B5EF4-FFF2-40B4-BE49-F238E27FC236}">
                <a16:creationId xmlns:a16="http://schemas.microsoft.com/office/drawing/2014/main" id="{A4348727-0098-DD7A-8D11-F3FF5B28254A}"/>
              </a:ext>
            </a:extLst>
          </p:cNvPr>
          <p:cNvSpPr txBox="1"/>
          <p:nvPr/>
        </p:nvSpPr>
        <p:spPr>
          <a:xfrm>
            <a:off x="2221991" y="2911714"/>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28" name="Rounded Rectangle 29">
            <a:extLst>
              <a:ext uri="{FF2B5EF4-FFF2-40B4-BE49-F238E27FC236}">
                <a16:creationId xmlns:a16="http://schemas.microsoft.com/office/drawing/2014/main" id="{23BF79AF-AF9B-4EB7-4BA7-9DB43A5ACD89}"/>
              </a:ext>
            </a:extLst>
          </p:cNvPr>
          <p:cNvSpPr/>
          <p:nvPr/>
        </p:nvSpPr>
        <p:spPr>
          <a:xfrm>
            <a:off x="868680" y="3186034"/>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29" name="TextBox 28">
            <a:extLst>
              <a:ext uri="{FF2B5EF4-FFF2-40B4-BE49-F238E27FC236}">
                <a16:creationId xmlns:a16="http://schemas.microsoft.com/office/drawing/2014/main" id="{8130E983-E961-AC8F-253E-B95DB6C36CAA}"/>
              </a:ext>
            </a:extLst>
          </p:cNvPr>
          <p:cNvSpPr txBox="1"/>
          <p:nvPr/>
        </p:nvSpPr>
        <p:spPr>
          <a:xfrm>
            <a:off x="923544" y="323175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0" cap="none" spc="0" normalizeH="0" baseline="0" noProof="0">
                <a:ln>
                  <a:noFill/>
                </a:ln>
                <a:solidFill>
                  <a:srgbClr val="D6B656"/>
                </a:solidFill>
                <a:effectLst/>
                <a:uLnTx/>
                <a:uFillTx/>
                <a:latin typeface="Abadi" panose="020B0604020104020204" pitchFamily="34" charset="0"/>
                <a:ea typeface="Calibri"/>
                <a:cs typeface="Calibri"/>
              </a:rPr>
              <a:t>Aug 27</a:t>
            </a:r>
          </a:p>
        </p:txBody>
      </p:sp>
      <p:sp>
        <p:nvSpPr>
          <p:cNvPr id="30" name="TextBox 29">
            <a:extLst>
              <a:ext uri="{FF2B5EF4-FFF2-40B4-BE49-F238E27FC236}">
                <a16:creationId xmlns:a16="http://schemas.microsoft.com/office/drawing/2014/main" id="{CF71A1D1-5B72-DB86-3B4F-3E7914F172A6}"/>
              </a:ext>
            </a:extLst>
          </p:cNvPr>
          <p:cNvSpPr txBox="1"/>
          <p:nvPr/>
        </p:nvSpPr>
        <p:spPr>
          <a:xfrm>
            <a:off x="923544" y="341463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0" cap="none" spc="0" normalizeH="0" baseline="0" noProof="0">
                <a:ln>
                  <a:noFill/>
                </a:ln>
                <a:solidFill>
                  <a:srgbClr val="FFFFFF"/>
                </a:solidFill>
                <a:effectLst/>
                <a:uLnTx/>
                <a:uFillTx/>
                <a:latin typeface="Abadi" panose="020B0604020104020204" pitchFamily="34" charset="0"/>
                <a:ea typeface="Calibri"/>
                <a:cs typeface="Calibri"/>
              </a:rPr>
              <a:t>12:00 PM</a:t>
            </a:r>
          </a:p>
        </p:txBody>
      </p:sp>
      <p:sp>
        <p:nvSpPr>
          <p:cNvPr id="31" name="TextBox 30">
            <a:extLst>
              <a:ext uri="{FF2B5EF4-FFF2-40B4-BE49-F238E27FC236}">
                <a16:creationId xmlns:a16="http://schemas.microsoft.com/office/drawing/2014/main" id="{8E818B11-1A83-B916-24FC-1725B813CA35}"/>
              </a:ext>
            </a:extLst>
          </p:cNvPr>
          <p:cNvSpPr txBox="1"/>
          <p:nvPr/>
        </p:nvSpPr>
        <p:spPr>
          <a:xfrm>
            <a:off x="2020824" y="3213466"/>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32" name="TextBox 31">
            <a:extLst>
              <a:ext uri="{FF2B5EF4-FFF2-40B4-BE49-F238E27FC236}">
                <a16:creationId xmlns:a16="http://schemas.microsoft.com/office/drawing/2014/main" id="{5EDE74FC-5ED1-0315-7394-8052054C4A73}"/>
              </a:ext>
            </a:extLst>
          </p:cNvPr>
          <p:cNvSpPr txBox="1"/>
          <p:nvPr/>
        </p:nvSpPr>
        <p:spPr>
          <a:xfrm>
            <a:off x="2221991" y="319517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0" cap="none" spc="0" normalizeH="0" baseline="0" noProof="0">
                <a:ln>
                  <a:noFill/>
                </a:ln>
                <a:solidFill>
                  <a:srgbClr val="FFFFFF"/>
                </a:solidFill>
                <a:effectLst/>
                <a:uLnTx/>
                <a:uFillTx/>
                <a:latin typeface="Abadi" panose="020B0604020104020204" pitchFamily="34" charset="0"/>
                <a:ea typeface="Calibri"/>
                <a:cs typeface="Calibri"/>
              </a:rPr>
              <a:t>Community Partnership Luncheon</a:t>
            </a:r>
          </a:p>
        </p:txBody>
      </p:sp>
      <p:sp>
        <p:nvSpPr>
          <p:cNvPr id="33" name="TextBox 32">
            <a:extLst>
              <a:ext uri="{FF2B5EF4-FFF2-40B4-BE49-F238E27FC236}">
                <a16:creationId xmlns:a16="http://schemas.microsoft.com/office/drawing/2014/main" id="{2EA19229-1324-07FF-3857-D639DC497BF4}"/>
              </a:ext>
            </a:extLst>
          </p:cNvPr>
          <p:cNvSpPr txBox="1"/>
          <p:nvPr/>
        </p:nvSpPr>
        <p:spPr>
          <a:xfrm>
            <a:off x="2221991" y="3414634"/>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0" cap="none" spc="0" normalizeH="0" baseline="0" noProof="0">
                <a:ln>
                  <a:noFill/>
                </a:ln>
                <a:solidFill>
                  <a:srgbClr val="D9D2C3"/>
                </a:solidFill>
                <a:effectLst/>
                <a:uLnTx/>
                <a:uFillTx/>
                <a:latin typeface="Abadi" panose="020B0604020104020204" pitchFamily="34" charset="0"/>
                <a:ea typeface="Calibri"/>
                <a:cs typeface="Calibri"/>
              </a:rPr>
              <a:t>TZL CEI  •  Washtenaw Golf Club</a:t>
            </a:r>
          </a:p>
        </p:txBody>
      </p:sp>
      <p:sp>
        <p:nvSpPr>
          <p:cNvPr id="34" name="Rounded Rectangle 35">
            <a:extLst>
              <a:ext uri="{FF2B5EF4-FFF2-40B4-BE49-F238E27FC236}">
                <a16:creationId xmlns:a16="http://schemas.microsoft.com/office/drawing/2014/main" id="{8124B28A-3526-5FA0-3D95-1291C10D3837}"/>
              </a:ext>
            </a:extLst>
          </p:cNvPr>
          <p:cNvSpPr/>
          <p:nvPr/>
        </p:nvSpPr>
        <p:spPr>
          <a:xfrm>
            <a:off x="868680" y="3688954"/>
            <a:ext cx="1060704" cy="420624"/>
          </a:xfrm>
          <a:prstGeom prst="roundRect">
            <a:avLst/>
          </a:prstGeom>
          <a:solidFill>
            <a:srgbClr val="14120C"/>
          </a:solidFill>
          <a:ln w="9525" cap="flat" cmpd="sng" algn="ctr">
            <a:solidFill>
              <a:srgbClr val="98B97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35" name="TextBox 34">
            <a:extLst>
              <a:ext uri="{FF2B5EF4-FFF2-40B4-BE49-F238E27FC236}">
                <a16:creationId xmlns:a16="http://schemas.microsoft.com/office/drawing/2014/main" id="{1D566BF9-04E4-C1ED-FAE5-A40CCCB9AEF3}"/>
              </a:ext>
            </a:extLst>
          </p:cNvPr>
          <p:cNvSpPr txBox="1"/>
          <p:nvPr/>
        </p:nvSpPr>
        <p:spPr>
          <a:xfrm>
            <a:off x="923544" y="373467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0" cap="none" spc="0" normalizeH="0" baseline="0" noProof="0">
                <a:ln>
                  <a:noFill/>
                </a:ln>
                <a:solidFill>
                  <a:srgbClr val="D6B656"/>
                </a:solidFill>
                <a:effectLst/>
                <a:uLnTx/>
                <a:uFillTx/>
                <a:latin typeface="Abadi" panose="020B0604020104020204" pitchFamily="34" charset="0"/>
                <a:ea typeface="Calibri"/>
                <a:cs typeface="Calibri"/>
              </a:rPr>
              <a:t>Aug 29</a:t>
            </a:r>
          </a:p>
        </p:txBody>
      </p:sp>
      <p:sp>
        <p:nvSpPr>
          <p:cNvPr id="36" name="TextBox 35">
            <a:extLst>
              <a:ext uri="{FF2B5EF4-FFF2-40B4-BE49-F238E27FC236}">
                <a16:creationId xmlns:a16="http://schemas.microsoft.com/office/drawing/2014/main" id="{993AC500-AB37-3245-7638-71827BB2AA2B}"/>
              </a:ext>
            </a:extLst>
          </p:cNvPr>
          <p:cNvSpPr txBox="1"/>
          <p:nvPr/>
        </p:nvSpPr>
        <p:spPr>
          <a:xfrm>
            <a:off x="923544" y="391755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37" name="TextBox 36">
            <a:extLst>
              <a:ext uri="{FF2B5EF4-FFF2-40B4-BE49-F238E27FC236}">
                <a16:creationId xmlns:a16="http://schemas.microsoft.com/office/drawing/2014/main" id="{F3E5A994-FF47-D123-98D7-AD92896F86AF}"/>
              </a:ext>
            </a:extLst>
          </p:cNvPr>
          <p:cNvSpPr txBox="1"/>
          <p:nvPr/>
        </p:nvSpPr>
        <p:spPr>
          <a:xfrm>
            <a:off x="2020824" y="3716386"/>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38" name="TextBox 37">
            <a:extLst>
              <a:ext uri="{FF2B5EF4-FFF2-40B4-BE49-F238E27FC236}">
                <a16:creationId xmlns:a16="http://schemas.microsoft.com/office/drawing/2014/main" id="{941F65AB-C873-72E0-AB7C-B8CE76DEE545}"/>
              </a:ext>
            </a:extLst>
          </p:cNvPr>
          <p:cNvSpPr txBox="1"/>
          <p:nvPr/>
        </p:nvSpPr>
        <p:spPr>
          <a:xfrm>
            <a:off x="2221991" y="369809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Woodlawn Cemetery Restoration</a:t>
            </a:r>
          </a:p>
        </p:txBody>
      </p:sp>
      <p:sp>
        <p:nvSpPr>
          <p:cNvPr id="39" name="TextBox 38">
            <a:extLst>
              <a:ext uri="{FF2B5EF4-FFF2-40B4-BE49-F238E27FC236}">
                <a16:creationId xmlns:a16="http://schemas.microsoft.com/office/drawing/2014/main" id="{BFA5B86D-BF6F-3E6D-ACAB-A7A6CBEEAFD7}"/>
              </a:ext>
            </a:extLst>
          </p:cNvPr>
          <p:cNvSpPr txBox="1"/>
          <p:nvPr/>
        </p:nvSpPr>
        <p:spPr>
          <a:xfrm>
            <a:off x="2221991" y="3917554"/>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0" cap="none" spc="0" normalizeH="0" baseline="0" noProof="0">
                <a:ln>
                  <a:noFill/>
                </a:ln>
                <a:solidFill>
                  <a:srgbClr val="D9D2C3"/>
                </a:solidFill>
                <a:effectLst/>
                <a:uLnTx/>
                <a:uFillTx/>
                <a:latin typeface="Abadi" panose="020B0604020104020204" pitchFamily="34" charset="0"/>
                <a:ea typeface="Calibri"/>
                <a:cs typeface="Calibri"/>
              </a:rPr>
              <a:t>Caring &amp; Sharing  •  Woodlawn Cemetery</a:t>
            </a:r>
          </a:p>
        </p:txBody>
      </p:sp>
      <p:sp>
        <p:nvSpPr>
          <p:cNvPr id="40" name="Rounded Rectangle 41">
            <a:extLst>
              <a:ext uri="{FF2B5EF4-FFF2-40B4-BE49-F238E27FC236}">
                <a16:creationId xmlns:a16="http://schemas.microsoft.com/office/drawing/2014/main" id="{BC137118-09A1-69D1-A647-4F39C45F6E3D}"/>
              </a:ext>
            </a:extLst>
          </p:cNvPr>
          <p:cNvSpPr/>
          <p:nvPr/>
        </p:nvSpPr>
        <p:spPr>
          <a:xfrm>
            <a:off x="868680" y="4191874"/>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41" name="TextBox 40">
            <a:extLst>
              <a:ext uri="{FF2B5EF4-FFF2-40B4-BE49-F238E27FC236}">
                <a16:creationId xmlns:a16="http://schemas.microsoft.com/office/drawing/2014/main" id="{884A850C-EE5C-1289-1411-7E132CC5AC94}"/>
              </a:ext>
            </a:extLst>
          </p:cNvPr>
          <p:cNvSpPr txBox="1"/>
          <p:nvPr/>
        </p:nvSpPr>
        <p:spPr>
          <a:xfrm>
            <a:off x="923544" y="423759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0" cap="none" spc="0" normalizeH="0" baseline="0" noProof="0">
                <a:ln>
                  <a:noFill/>
                </a:ln>
                <a:solidFill>
                  <a:srgbClr val="D6B656"/>
                </a:solidFill>
                <a:effectLst/>
                <a:uLnTx/>
                <a:uFillTx/>
                <a:latin typeface="Abadi" panose="020B0604020104020204" pitchFamily="34" charset="0"/>
                <a:ea typeface="Calibri"/>
                <a:cs typeface="Calibri"/>
              </a:rPr>
              <a:t>Sep 9</a:t>
            </a:r>
          </a:p>
        </p:txBody>
      </p:sp>
      <p:sp>
        <p:nvSpPr>
          <p:cNvPr id="42" name="TextBox 41">
            <a:extLst>
              <a:ext uri="{FF2B5EF4-FFF2-40B4-BE49-F238E27FC236}">
                <a16:creationId xmlns:a16="http://schemas.microsoft.com/office/drawing/2014/main" id="{987CA125-F8DC-B798-ED01-AB00E2141021}"/>
              </a:ext>
            </a:extLst>
          </p:cNvPr>
          <p:cNvSpPr txBox="1"/>
          <p:nvPr/>
        </p:nvSpPr>
        <p:spPr>
          <a:xfrm>
            <a:off x="923544" y="442047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43" name="TextBox 42">
            <a:extLst>
              <a:ext uri="{FF2B5EF4-FFF2-40B4-BE49-F238E27FC236}">
                <a16:creationId xmlns:a16="http://schemas.microsoft.com/office/drawing/2014/main" id="{99A19D68-8F17-978A-F4FF-BF87453C646C}"/>
              </a:ext>
            </a:extLst>
          </p:cNvPr>
          <p:cNvSpPr txBox="1"/>
          <p:nvPr/>
        </p:nvSpPr>
        <p:spPr>
          <a:xfrm>
            <a:off x="2020824" y="4219306"/>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44" name="TextBox 43">
            <a:extLst>
              <a:ext uri="{FF2B5EF4-FFF2-40B4-BE49-F238E27FC236}">
                <a16:creationId xmlns:a16="http://schemas.microsoft.com/office/drawing/2014/main" id="{7FA89E5F-940C-3B1F-0A8C-20473E18B676}"/>
              </a:ext>
            </a:extLst>
          </p:cNvPr>
          <p:cNvSpPr txBox="1"/>
          <p:nvPr/>
        </p:nvSpPr>
        <p:spPr>
          <a:xfrm>
            <a:off x="2221991" y="420101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0" cap="none" spc="0" normalizeH="0" baseline="0" noProof="0">
                <a:ln>
                  <a:noFill/>
                </a:ln>
                <a:solidFill>
                  <a:srgbClr val="FFFFFF"/>
                </a:solidFill>
                <a:effectLst/>
                <a:uLnTx/>
                <a:uFillTx/>
                <a:latin typeface="Abadi" panose="020B0604020104020204" pitchFamily="34" charset="0"/>
                <a:ea typeface="Calibri"/>
                <a:cs typeface="Calibri"/>
              </a:rPr>
              <a:t>CEI Board Meeting</a:t>
            </a:r>
          </a:p>
        </p:txBody>
      </p:sp>
      <p:sp>
        <p:nvSpPr>
          <p:cNvPr id="45" name="TextBox 44">
            <a:extLst>
              <a:ext uri="{FF2B5EF4-FFF2-40B4-BE49-F238E27FC236}">
                <a16:creationId xmlns:a16="http://schemas.microsoft.com/office/drawing/2014/main" id="{2CDD9EF5-9FB4-4990-56D1-8624779FCB12}"/>
              </a:ext>
            </a:extLst>
          </p:cNvPr>
          <p:cNvSpPr txBox="1"/>
          <p:nvPr/>
        </p:nvSpPr>
        <p:spPr>
          <a:xfrm>
            <a:off x="2221991" y="4420474"/>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46" name="Rounded Rectangle 47">
            <a:extLst>
              <a:ext uri="{FF2B5EF4-FFF2-40B4-BE49-F238E27FC236}">
                <a16:creationId xmlns:a16="http://schemas.microsoft.com/office/drawing/2014/main" id="{2006DBF9-FE81-7AD0-509A-5B4B9FD9F4A8}"/>
              </a:ext>
            </a:extLst>
          </p:cNvPr>
          <p:cNvSpPr/>
          <p:nvPr/>
        </p:nvSpPr>
        <p:spPr>
          <a:xfrm>
            <a:off x="6126480" y="2683114"/>
            <a:ext cx="1060704" cy="420624"/>
          </a:xfrm>
          <a:prstGeom prst="roundRect">
            <a:avLst/>
          </a:prstGeom>
          <a:solidFill>
            <a:srgbClr val="14120C"/>
          </a:solidFill>
          <a:ln w="9525" cap="flat" cmpd="sng" algn="ctr">
            <a:solidFill>
              <a:srgbClr val="9F8CCB"/>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47" name="TextBox 46">
            <a:extLst>
              <a:ext uri="{FF2B5EF4-FFF2-40B4-BE49-F238E27FC236}">
                <a16:creationId xmlns:a16="http://schemas.microsoft.com/office/drawing/2014/main" id="{75F83D55-B5FE-96EF-347A-B1C8BC2BFCB2}"/>
              </a:ext>
            </a:extLst>
          </p:cNvPr>
          <p:cNvSpPr txBox="1"/>
          <p:nvPr/>
        </p:nvSpPr>
        <p:spPr>
          <a:xfrm>
            <a:off x="6181344" y="272883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0" cap="none" spc="0" normalizeH="0" baseline="0" noProof="0">
                <a:ln>
                  <a:noFill/>
                </a:ln>
                <a:solidFill>
                  <a:srgbClr val="D6B656"/>
                </a:solidFill>
                <a:effectLst/>
                <a:uLnTx/>
                <a:uFillTx/>
                <a:latin typeface="Abadi" panose="020B0604020104020204" pitchFamily="34" charset="0"/>
                <a:ea typeface="Calibri"/>
                <a:cs typeface="Calibri"/>
              </a:rPr>
              <a:t>Sep 10</a:t>
            </a:r>
          </a:p>
        </p:txBody>
      </p:sp>
      <p:sp>
        <p:nvSpPr>
          <p:cNvPr id="48" name="TextBox 47">
            <a:extLst>
              <a:ext uri="{FF2B5EF4-FFF2-40B4-BE49-F238E27FC236}">
                <a16:creationId xmlns:a16="http://schemas.microsoft.com/office/drawing/2014/main" id="{2A5E5A44-66F5-FBBD-6821-82840B1D3C56}"/>
              </a:ext>
            </a:extLst>
          </p:cNvPr>
          <p:cNvSpPr txBox="1"/>
          <p:nvPr/>
        </p:nvSpPr>
        <p:spPr>
          <a:xfrm>
            <a:off x="6181344" y="291171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49" name="TextBox 48">
            <a:extLst>
              <a:ext uri="{FF2B5EF4-FFF2-40B4-BE49-F238E27FC236}">
                <a16:creationId xmlns:a16="http://schemas.microsoft.com/office/drawing/2014/main" id="{291E8BAB-EC43-DB6C-F9C8-CE5C0029CB09}"/>
              </a:ext>
            </a:extLst>
          </p:cNvPr>
          <p:cNvSpPr txBox="1"/>
          <p:nvPr/>
        </p:nvSpPr>
        <p:spPr>
          <a:xfrm>
            <a:off x="7278624" y="2710546"/>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50" name="TextBox 49">
            <a:extLst>
              <a:ext uri="{FF2B5EF4-FFF2-40B4-BE49-F238E27FC236}">
                <a16:creationId xmlns:a16="http://schemas.microsoft.com/office/drawing/2014/main" id="{467476F0-6F6E-AFE2-3CD8-48529E6FFC34}"/>
              </a:ext>
            </a:extLst>
          </p:cNvPr>
          <p:cNvSpPr txBox="1"/>
          <p:nvPr/>
        </p:nvSpPr>
        <p:spPr>
          <a:xfrm>
            <a:off x="7479792" y="2692258"/>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0" cap="none" spc="0" normalizeH="0" baseline="0" noProof="0">
                <a:ln>
                  <a:noFill/>
                </a:ln>
                <a:solidFill>
                  <a:srgbClr val="FFFFFF"/>
                </a:solidFill>
                <a:effectLst/>
                <a:uLnTx/>
                <a:uFillTx/>
                <a:latin typeface="Abadi" panose="020B0604020104020204" pitchFamily="34" charset="0"/>
                <a:ea typeface="Calibri"/>
                <a:cs typeface="Calibri"/>
              </a:rPr>
              <a:t>Empower Civic Symposium</a:t>
            </a:r>
          </a:p>
        </p:txBody>
      </p:sp>
      <p:sp>
        <p:nvSpPr>
          <p:cNvPr id="51" name="TextBox 50">
            <a:extLst>
              <a:ext uri="{FF2B5EF4-FFF2-40B4-BE49-F238E27FC236}">
                <a16:creationId xmlns:a16="http://schemas.microsoft.com/office/drawing/2014/main" id="{C4C5BF0F-6989-1FD1-B351-B6D5CA35A3CA}"/>
              </a:ext>
            </a:extLst>
          </p:cNvPr>
          <p:cNvSpPr txBox="1"/>
          <p:nvPr/>
        </p:nvSpPr>
        <p:spPr>
          <a:xfrm>
            <a:off x="7479792" y="2911714"/>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0" cap="none" spc="0" normalizeH="0" baseline="0" noProof="0">
                <a:ln>
                  <a:noFill/>
                </a:ln>
                <a:solidFill>
                  <a:srgbClr val="D9D2C3"/>
                </a:solidFill>
                <a:effectLst/>
                <a:uLnTx/>
                <a:uFillTx/>
                <a:latin typeface="Abadi" panose="020B0604020104020204" pitchFamily="34" charset="0"/>
                <a:ea typeface="Calibri"/>
                <a:cs typeface="Calibri"/>
              </a:rPr>
              <a:t>TZL Empower  •  WCC Liberal Arts / College Theater</a:t>
            </a:r>
          </a:p>
        </p:txBody>
      </p:sp>
      <p:sp>
        <p:nvSpPr>
          <p:cNvPr id="52" name="Rounded Rectangle 53">
            <a:extLst>
              <a:ext uri="{FF2B5EF4-FFF2-40B4-BE49-F238E27FC236}">
                <a16:creationId xmlns:a16="http://schemas.microsoft.com/office/drawing/2014/main" id="{5109977E-8FC1-950C-C5FC-A25626971A95}"/>
              </a:ext>
            </a:extLst>
          </p:cNvPr>
          <p:cNvSpPr/>
          <p:nvPr/>
        </p:nvSpPr>
        <p:spPr>
          <a:xfrm>
            <a:off x="6126480" y="3686652"/>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55" name="TextBox 54">
            <a:extLst>
              <a:ext uri="{FF2B5EF4-FFF2-40B4-BE49-F238E27FC236}">
                <a16:creationId xmlns:a16="http://schemas.microsoft.com/office/drawing/2014/main" id="{137E6E4D-5312-5EDA-2F8E-79DFE28632C1}"/>
              </a:ext>
            </a:extLst>
          </p:cNvPr>
          <p:cNvSpPr txBox="1"/>
          <p:nvPr/>
        </p:nvSpPr>
        <p:spPr>
          <a:xfrm>
            <a:off x="7278624" y="3213466"/>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0" cap="none" spc="0" normalizeH="0" baseline="0" noProof="0" dirty="0">
                <a:ln>
                  <a:noFill/>
                </a:ln>
                <a:solidFill>
                  <a:srgbClr val="98B97A"/>
                </a:solidFill>
                <a:effectLst/>
                <a:uLnTx/>
                <a:uFillTx/>
                <a:latin typeface="Abadi" panose="020B0604020104020204" pitchFamily="34" charset="0"/>
                <a:ea typeface="Calibri"/>
                <a:cs typeface="Calibri"/>
              </a:rPr>
              <a:t>●</a:t>
            </a:r>
          </a:p>
        </p:txBody>
      </p:sp>
      <p:sp>
        <p:nvSpPr>
          <p:cNvPr id="56" name="TextBox 55">
            <a:extLst>
              <a:ext uri="{FF2B5EF4-FFF2-40B4-BE49-F238E27FC236}">
                <a16:creationId xmlns:a16="http://schemas.microsoft.com/office/drawing/2014/main" id="{FBD6A1EC-C563-2D04-5812-C602D93272AD}"/>
              </a:ext>
            </a:extLst>
          </p:cNvPr>
          <p:cNvSpPr txBox="1"/>
          <p:nvPr/>
        </p:nvSpPr>
        <p:spPr>
          <a:xfrm>
            <a:off x="7479792" y="3174060"/>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ELMP Kickoff: Belonging + Standards</a:t>
            </a:r>
          </a:p>
        </p:txBody>
      </p:sp>
      <p:sp>
        <p:nvSpPr>
          <p:cNvPr id="57" name="TextBox 56">
            <a:extLst>
              <a:ext uri="{FF2B5EF4-FFF2-40B4-BE49-F238E27FC236}">
                <a16:creationId xmlns:a16="http://schemas.microsoft.com/office/drawing/2014/main" id="{8D0D8419-2720-B3BE-6969-DEBD389715CC}"/>
              </a:ext>
            </a:extLst>
          </p:cNvPr>
          <p:cNvSpPr txBox="1"/>
          <p:nvPr/>
        </p:nvSpPr>
        <p:spPr>
          <a:xfrm>
            <a:off x="7479792" y="3393516"/>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0" cap="none" spc="0" normalizeH="0" baseline="0" noProof="0">
                <a:ln>
                  <a:noFill/>
                </a:ln>
                <a:solidFill>
                  <a:srgbClr val="D9D2C3"/>
                </a:solidFill>
                <a:effectLst/>
                <a:uLnTx/>
                <a:uFillTx/>
                <a:latin typeface="Abadi" panose="020B0604020104020204" pitchFamily="34" charset="0"/>
                <a:ea typeface="Calibri"/>
                <a:cs typeface="Calibri"/>
              </a:rPr>
              <a:t>ELMP  •  WCC Liberal Arts 140</a:t>
            </a:r>
          </a:p>
        </p:txBody>
      </p:sp>
      <p:sp>
        <p:nvSpPr>
          <p:cNvPr id="58" name="Rounded Rectangle 59">
            <a:extLst>
              <a:ext uri="{FF2B5EF4-FFF2-40B4-BE49-F238E27FC236}">
                <a16:creationId xmlns:a16="http://schemas.microsoft.com/office/drawing/2014/main" id="{9E80315B-3FE4-5567-7275-61A6E2908EBD}"/>
              </a:ext>
            </a:extLst>
          </p:cNvPr>
          <p:cNvSpPr/>
          <p:nvPr/>
        </p:nvSpPr>
        <p:spPr>
          <a:xfrm>
            <a:off x="6126480" y="3177978"/>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59" name="TextBox 58">
            <a:extLst>
              <a:ext uri="{FF2B5EF4-FFF2-40B4-BE49-F238E27FC236}">
                <a16:creationId xmlns:a16="http://schemas.microsoft.com/office/drawing/2014/main" id="{74FD47D3-6F68-8F97-54F0-7CA73514500E}"/>
              </a:ext>
            </a:extLst>
          </p:cNvPr>
          <p:cNvSpPr txBox="1"/>
          <p:nvPr/>
        </p:nvSpPr>
        <p:spPr>
          <a:xfrm>
            <a:off x="6181344" y="3713556"/>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0" cap="none" spc="0" normalizeH="0" baseline="0" noProof="0">
                <a:ln>
                  <a:noFill/>
                </a:ln>
                <a:solidFill>
                  <a:srgbClr val="D6B656"/>
                </a:solidFill>
                <a:effectLst/>
                <a:uLnTx/>
                <a:uFillTx/>
                <a:latin typeface="Abadi" panose="020B0604020104020204" pitchFamily="34" charset="0"/>
                <a:ea typeface="Calibri"/>
                <a:cs typeface="Calibri"/>
              </a:rPr>
              <a:t>Oct 14</a:t>
            </a:r>
          </a:p>
        </p:txBody>
      </p:sp>
      <p:sp>
        <p:nvSpPr>
          <p:cNvPr id="60" name="TextBox 59">
            <a:extLst>
              <a:ext uri="{FF2B5EF4-FFF2-40B4-BE49-F238E27FC236}">
                <a16:creationId xmlns:a16="http://schemas.microsoft.com/office/drawing/2014/main" id="{DD229646-7DB3-BFB4-7ABC-E0956C1D1C40}"/>
              </a:ext>
            </a:extLst>
          </p:cNvPr>
          <p:cNvSpPr txBox="1"/>
          <p:nvPr/>
        </p:nvSpPr>
        <p:spPr>
          <a:xfrm>
            <a:off x="6181344" y="3896436"/>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61" name="TextBox 60">
            <a:extLst>
              <a:ext uri="{FF2B5EF4-FFF2-40B4-BE49-F238E27FC236}">
                <a16:creationId xmlns:a16="http://schemas.microsoft.com/office/drawing/2014/main" id="{FF876717-D7B5-C103-E475-963BD91648E8}"/>
              </a:ext>
            </a:extLst>
          </p:cNvPr>
          <p:cNvSpPr txBox="1"/>
          <p:nvPr/>
        </p:nvSpPr>
        <p:spPr>
          <a:xfrm>
            <a:off x="7278624" y="3716386"/>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62" name="TextBox 61">
            <a:extLst>
              <a:ext uri="{FF2B5EF4-FFF2-40B4-BE49-F238E27FC236}">
                <a16:creationId xmlns:a16="http://schemas.microsoft.com/office/drawing/2014/main" id="{A17B5F25-4888-0853-470C-6FF58E84FE4A}"/>
              </a:ext>
            </a:extLst>
          </p:cNvPr>
          <p:cNvSpPr txBox="1"/>
          <p:nvPr/>
        </p:nvSpPr>
        <p:spPr>
          <a:xfrm>
            <a:off x="7479792" y="3676980"/>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0" cap="none" spc="0" normalizeH="0" baseline="0" noProof="0">
                <a:ln>
                  <a:noFill/>
                </a:ln>
                <a:solidFill>
                  <a:srgbClr val="FFFFFF"/>
                </a:solidFill>
                <a:effectLst/>
                <a:uLnTx/>
                <a:uFillTx/>
                <a:latin typeface="Abadi" panose="020B0604020104020204" pitchFamily="34" charset="0"/>
                <a:ea typeface="Calibri"/>
                <a:cs typeface="Calibri"/>
              </a:rPr>
              <a:t>CEI Board Meeting</a:t>
            </a:r>
          </a:p>
        </p:txBody>
      </p:sp>
      <p:sp>
        <p:nvSpPr>
          <p:cNvPr id="63" name="TextBox 62">
            <a:extLst>
              <a:ext uri="{FF2B5EF4-FFF2-40B4-BE49-F238E27FC236}">
                <a16:creationId xmlns:a16="http://schemas.microsoft.com/office/drawing/2014/main" id="{957E87CF-84ED-A768-7693-66948851BDE4}"/>
              </a:ext>
            </a:extLst>
          </p:cNvPr>
          <p:cNvSpPr txBox="1"/>
          <p:nvPr/>
        </p:nvSpPr>
        <p:spPr>
          <a:xfrm>
            <a:off x="7479792" y="3896436"/>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64" name="Rounded Rectangle 65">
            <a:extLst>
              <a:ext uri="{FF2B5EF4-FFF2-40B4-BE49-F238E27FC236}">
                <a16:creationId xmlns:a16="http://schemas.microsoft.com/office/drawing/2014/main" id="{AF95BB96-0E3F-12C4-A6C1-8399D81178FF}"/>
              </a:ext>
            </a:extLst>
          </p:cNvPr>
          <p:cNvSpPr/>
          <p:nvPr/>
        </p:nvSpPr>
        <p:spPr>
          <a:xfrm>
            <a:off x="6126480" y="4170756"/>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65" name="TextBox 64">
            <a:extLst>
              <a:ext uri="{FF2B5EF4-FFF2-40B4-BE49-F238E27FC236}">
                <a16:creationId xmlns:a16="http://schemas.microsoft.com/office/drawing/2014/main" id="{7226A7D7-0789-973D-E425-D0A9C1A2E8B5}"/>
              </a:ext>
            </a:extLst>
          </p:cNvPr>
          <p:cNvSpPr txBox="1"/>
          <p:nvPr/>
        </p:nvSpPr>
        <p:spPr>
          <a:xfrm>
            <a:off x="6181344" y="4216476"/>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0" cap="none" spc="0" normalizeH="0" baseline="0" noProof="0">
                <a:ln>
                  <a:noFill/>
                </a:ln>
                <a:solidFill>
                  <a:srgbClr val="D6B656"/>
                </a:solidFill>
                <a:effectLst/>
                <a:uLnTx/>
                <a:uFillTx/>
                <a:latin typeface="Abadi" panose="020B0604020104020204" pitchFamily="34" charset="0"/>
                <a:ea typeface="Calibri"/>
                <a:cs typeface="Calibri"/>
              </a:rPr>
              <a:t>Oct 24</a:t>
            </a:r>
          </a:p>
        </p:txBody>
      </p:sp>
      <p:sp>
        <p:nvSpPr>
          <p:cNvPr id="66" name="TextBox 65">
            <a:extLst>
              <a:ext uri="{FF2B5EF4-FFF2-40B4-BE49-F238E27FC236}">
                <a16:creationId xmlns:a16="http://schemas.microsoft.com/office/drawing/2014/main" id="{58319969-EA0F-61D4-7469-59C18813FF04}"/>
              </a:ext>
            </a:extLst>
          </p:cNvPr>
          <p:cNvSpPr txBox="1"/>
          <p:nvPr/>
        </p:nvSpPr>
        <p:spPr>
          <a:xfrm>
            <a:off x="6181344" y="4399356"/>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1</a:t>
            </a:r>
            <a:r>
              <a:rPr kumimoji="0" lang="en-US" sz="1200" b="0"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2</a:t>
            </a:r>
            <a:r>
              <a:rPr kumimoji="0" sz="1200" b="0"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:00 </a:t>
            </a:r>
            <a:r>
              <a:rPr lang="en-US" sz="1200" kern="0" dirty="0">
                <a:solidFill>
                  <a:srgbClr val="FFFFFF"/>
                </a:solidFill>
                <a:latin typeface="Abadi" panose="020B0604020104020204" pitchFamily="34" charset="0"/>
                <a:ea typeface="Calibri"/>
                <a:cs typeface="Calibri"/>
              </a:rPr>
              <a:t>P</a:t>
            </a:r>
            <a:r>
              <a:rPr kumimoji="0" sz="1200" b="0"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M</a:t>
            </a:r>
          </a:p>
        </p:txBody>
      </p:sp>
      <p:sp>
        <p:nvSpPr>
          <p:cNvPr id="67" name="TextBox 66">
            <a:extLst>
              <a:ext uri="{FF2B5EF4-FFF2-40B4-BE49-F238E27FC236}">
                <a16:creationId xmlns:a16="http://schemas.microsoft.com/office/drawing/2014/main" id="{3C9E39AE-9D79-200B-241C-98FEBD486BAD}"/>
              </a:ext>
            </a:extLst>
          </p:cNvPr>
          <p:cNvSpPr txBox="1"/>
          <p:nvPr/>
        </p:nvSpPr>
        <p:spPr>
          <a:xfrm>
            <a:off x="7278624" y="4219306"/>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D99265"/>
                </a:solidFill>
                <a:latin typeface="Aptos"/>
              </a:defRPr>
            </a:pPr>
            <a:r>
              <a:rPr kumimoji="0" sz="1200" b="1" i="0" u="none" strike="noStrike" kern="0" cap="none" spc="0" normalizeH="0" baseline="0" noProof="0">
                <a:ln>
                  <a:noFill/>
                </a:ln>
                <a:solidFill>
                  <a:srgbClr val="D99265"/>
                </a:solidFill>
                <a:effectLst/>
                <a:uLnTx/>
                <a:uFillTx/>
                <a:latin typeface="Abadi" panose="020B0604020104020204" pitchFamily="34" charset="0"/>
                <a:ea typeface="Calibri"/>
                <a:cs typeface="Calibri"/>
              </a:rPr>
              <a:t>○</a:t>
            </a:r>
          </a:p>
        </p:txBody>
      </p:sp>
      <p:sp>
        <p:nvSpPr>
          <p:cNvPr id="68" name="TextBox 67">
            <a:extLst>
              <a:ext uri="{FF2B5EF4-FFF2-40B4-BE49-F238E27FC236}">
                <a16:creationId xmlns:a16="http://schemas.microsoft.com/office/drawing/2014/main" id="{B309BBD3-D6F7-A13A-78B8-8178DE786CA7}"/>
              </a:ext>
            </a:extLst>
          </p:cNvPr>
          <p:cNvSpPr txBox="1"/>
          <p:nvPr/>
        </p:nvSpPr>
        <p:spPr>
          <a:xfrm>
            <a:off x="7479792" y="4179900"/>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ELMP Brotherhood Quest</a:t>
            </a:r>
            <a:r>
              <a:rPr kumimoji="0" lang="en-US" sz="1200" b="1"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 – Big Best In Games</a:t>
            </a:r>
            <a:endParaRPr kumimoji="0" sz="1200" b="1" i="0" u="none" strike="noStrike" kern="0" cap="none" spc="0" normalizeH="0" baseline="0" noProof="0" dirty="0">
              <a:ln>
                <a:noFill/>
              </a:ln>
              <a:solidFill>
                <a:srgbClr val="FFFFFF"/>
              </a:solidFill>
              <a:effectLst/>
              <a:uLnTx/>
              <a:uFillTx/>
              <a:latin typeface="Abadi" panose="020B0604020104020204" pitchFamily="34" charset="0"/>
              <a:ea typeface="Calibri"/>
              <a:cs typeface="Calibri"/>
            </a:endParaRPr>
          </a:p>
        </p:txBody>
      </p:sp>
      <p:sp>
        <p:nvSpPr>
          <p:cNvPr id="69" name="TextBox 68">
            <a:extLst>
              <a:ext uri="{FF2B5EF4-FFF2-40B4-BE49-F238E27FC236}">
                <a16:creationId xmlns:a16="http://schemas.microsoft.com/office/drawing/2014/main" id="{8E6D6A69-E2BB-6DAF-57FA-9B1207D129BF}"/>
              </a:ext>
            </a:extLst>
          </p:cNvPr>
          <p:cNvSpPr txBox="1"/>
          <p:nvPr/>
        </p:nvSpPr>
        <p:spPr>
          <a:xfrm>
            <a:off x="7479792" y="4399356"/>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0" cap="none" spc="0" normalizeH="0" baseline="0" noProof="0" dirty="0">
                <a:ln>
                  <a:noFill/>
                </a:ln>
                <a:solidFill>
                  <a:srgbClr val="D9D2C3"/>
                </a:solidFill>
                <a:effectLst/>
                <a:uLnTx/>
                <a:uFillTx/>
                <a:latin typeface="Abadi" panose="020B0604020104020204" pitchFamily="34" charset="0"/>
                <a:ea typeface="Calibri"/>
                <a:cs typeface="Calibri"/>
              </a:rPr>
              <a:t>ELMP  •  </a:t>
            </a:r>
            <a:r>
              <a:rPr kumimoji="0" lang="en-US" sz="1200" b="0" i="0" u="none" strike="noStrike" kern="0" cap="none" spc="0" normalizeH="0" baseline="0" noProof="0" dirty="0">
                <a:ln>
                  <a:noFill/>
                </a:ln>
                <a:solidFill>
                  <a:srgbClr val="D9D2C3"/>
                </a:solidFill>
                <a:effectLst/>
                <a:uLnTx/>
                <a:uFillTx/>
                <a:latin typeface="Abadi" panose="020B0604020104020204" pitchFamily="34" charset="0"/>
                <a:ea typeface="Calibri"/>
                <a:cs typeface="Calibri"/>
              </a:rPr>
              <a:t>Ypsilanti</a:t>
            </a:r>
            <a:endParaRPr kumimoji="0" sz="1200" b="0" i="0" u="none" strike="noStrike" kern="0" cap="none" spc="0" normalizeH="0" baseline="0" noProof="0" dirty="0">
              <a:ln>
                <a:noFill/>
              </a:ln>
              <a:solidFill>
                <a:srgbClr val="D9D2C3"/>
              </a:solidFill>
              <a:effectLst/>
              <a:uLnTx/>
              <a:uFillTx/>
              <a:latin typeface="Abadi" panose="020B0604020104020204" pitchFamily="34" charset="0"/>
              <a:ea typeface="Calibri"/>
              <a:cs typeface="Calibri"/>
            </a:endParaRPr>
          </a:p>
        </p:txBody>
      </p:sp>
      <p:sp>
        <p:nvSpPr>
          <p:cNvPr id="70" name="TextBox 69">
            <a:extLst>
              <a:ext uri="{FF2B5EF4-FFF2-40B4-BE49-F238E27FC236}">
                <a16:creationId xmlns:a16="http://schemas.microsoft.com/office/drawing/2014/main" id="{DDC07284-08BD-6AB9-22D5-7AD1F02AE3B2}"/>
              </a:ext>
            </a:extLst>
          </p:cNvPr>
          <p:cNvSpPr txBox="1"/>
          <p:nvPr/>
        </p:nvSpPr>
        <p:spPr>
          <a:xfrm>
            <a:off x="960120" y="6258418"/>
            <a:ext cx="10058400" cy="192360"/>
          </a:xfrm>
          <a:prstGeom prst="rect">
            <a:avLst/>
          </a:prstGeom>
          <a:noFill/>
        </p:spPr>
        <p:txBody>
          <a:bodyPr wrap="square"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50" b="0" i="0">
                <a:solidFill>
                  <a:srgbClr val="666666"/>
                </a:solidFill>
                <a:latin typeface="Aptos"/>
              </a:defRPr>
            </a:pPr>
            <a:r>
              <a:rPr kumimoji="0" sz="1250" b="0" i="0" u="none" strike="noStrike" kern="0" cap="none" spc="0" normalizeH="0" baseline="0" noProof="0" dirty="0">
                <a:ln>
                  <a:noFill/>
                </a:ln>
                <a:solidFill>
                  <a:srgbClr val="666666"/>
                </a:solidFill>
                <a:effectLst/>
                <a:uLnTx/>
                <a:uFillTx/>
                <a:latin typeface="Abadi" panose="020B0604020104020204" pitchFamily="34" charset="0"/>
                <a:ea typeface="Calibri"/>
                <a:cs typeface="Calibri"/>
              </a:rPr>
              <a:t>Launch window: partnership activation, civic learning, and ELMP entry standards.</a:t>
            </a:r>
          </a:p>
        </p:txBody>
      </p:sp>
      <p:pic>
        <p:nvPicPr>
          <p:cNvPr id="4" name="Picture 3">
            <a:extLst>
              <a:ext uri="{FF2B5EF4-FFF2-40B4-BE49-F238E27FC236}">
                <a16:creationId xmlns:a16="http://schemas.microsoft.com/office/drawing/2014/main" id="{53279D07-D7FB-CF10-09FE-02794B832E00}"/>
              </a:ext>
            </a:extLst>
          </p:cNvPr>
          <p:cNvPicPr>
            <a:picLocks noChangeAspect="1"/>
          </p:cNvPicPr>
          <p:nvPr/>
        </p:nvPicPr>
        <p:blipFill>
          <a:blip r:embed="rId3"/>
          <a:stretch/>
        </p:blipFill>
        <p:spPr>
          <a:xfrm>
            <a:off x="5327237" y="-47365"/>
            <a:ext cx="1315022" cy="1315022"/>
          </a:xfrm>
          <a:prstGeom prst="rect">
            <a:avLst/>
          </a:prstGeom>
        </p:spPr>
      </p:pic>
      <p:sp>
        <p:nvSpPr>
          <p:cNvPr id="5" name="TextBox 4">
            <a:extLst>
              <a:ext uri="{FF2B5EF4-FFF2-40B4-BE49-F238E27FC236}">
                <a16:creationId xmlns:a16="http://schemas.microsoft.com/office/drawing/2014/main" id="{80494FE2-086C-74C9-CCCB-ABE479FF4A6F}"/>
              </a:ext>
            </a:extLst>
          </p:cNvPr>
          <p:cNvSpPr txBox="1"/>
          <p:nvPr/>
        </p:nvSpPr>
        <p:spPr>
          <a:xfrm>
            <a:off x="7281318" y="4701636"/>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0" cap="none" spc="0" normalizeH="0" baseline="0" noProof="0" dirty="0">
                <a:ln>
                  <a:noFill/>
                </a:ln>
                <a:solidFill>
                  <a:srgbClr val="98B97A"/>
                </a:solidFill>
                <a:effectLst/>
                <a:uLnTx/>
                <a:uFillTx/>
                <a:latin typeface="Abadi" panose="020B0604020104020204" pitchFamily="34" charset="0"/>
                <a:ea typeface="Calibri"/>
                <a:cs typeface="Calibri"/>
              </a:rPr>
              <a:t>●</a:t>
            </a:r>
          </a:p>
        </p:txBody>
      </p:sp>
      <p:sp>
        <p:nvSpPr>
          <p:cNvPr id="7" name="Rounded Rectangle 29">
            <a:extLst>
              <a:ext uri="{FF2B5EF4-FFF2-40B4-BE49-F238E27FC236}">
                <a16:creationId xmlns:a16="http://schemas.microsoft.com/office/drawing/2014/main" id="{B3C38D6D-7D59-21C5-781B-665FC148FDBA}"/>
              </a:ext>
            </a:extLst>
          </p:cNvPr>
          <p:cNvSpPr/>
          <p:nvPr/>
        </p:nvSpPr>
        <p:spPr>
          <a:xfrm>
            <a:off x="6126480" y="4684776"/>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9" name="TextBox 8">
            <a:extLst>
              <a:ext uri="{FF2B5EF4-FFF2-40B4-BE49-F238E27FC236}">
                <a16:creationId xmlns:a16="http://schemas.microsoft.com/office/drawing/2014/main" id="{D504B842-7DF9-822E-E7E7-716C76C5533D}"/>
              </a:ext>
            </a:extLst>
          </p:cNvPr>
          <p:cNvSpPr txBox="1"/>
          <p:nvPr/>
        </p:nvSpPr>
        <p:spPr>
          <a:xfrm>
            <a:off x="6167168" y="4730496"/>
            <a:ext cx="1005840"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lang="en-US" sz="1200" b="1" i="0" u="none" strike="noStrike" kern="0" cap="none" spc="0" normalizeH="0" baseline="0" noProof="0" dirty="0">
                <a:ln>
                  <a:noFill/>
                </a:ln>
                <a:solidFill>
                  <a:srgbClr val="D6B656"/>
                </a:solidFill>
                <a:effectLst/>
                <a:uLnTx/>
                <a:uFillTx/>
                <a:latin typeface="Abadi" panose="020B0604020104020204" pitchFamily="34" charset="0"/>
                <a:ea typeface="Calibri"/>
                <a:cs typeface="Calibri"/>
              </a:rPr>
              <a:t>Oct 24</a:t>
            </a:r>
            <a:endParaRPr kumimoji="0" sz="1200" b="1" i="0" u="none" strike="noStrike" kern="0" cap="none" spc="0" normalizeH="0" baseline="0" noProof="0" dirty="0">
              <a:ln>
                <a:noFill/>
              </a:ln>
              <a:solidFill>
                <a:srgbClr val="D6B656"/>
              </a:solidFill>
              <a:effectLst/>
              <a:uLnTx/>
              <a:uFillTx/>
              <a:latin typeface="Abadi" panose="020B0604020104020204" pitchFamily="34" charset="0"/>
              <a:ea typeface="Calibri"/>
              <a:cs typeface="Calibri"/>
            </a:endParaRPr>
          </a:p>
        </p:txBody>
      </p:sp>
      <p:sp>
        <p:nvSpPr>
          <p:cNvPr id="11" name="TextBox 10">
            <a:extLst>
              <a:ext uri="{FF2B5EF4-FFF2-40B4-BE49-F238E27FC236}">
                <a16:creationId xmlns:a16="http://schemas.microsoft.com/office/drawing/2014/main" id="{EE158C2F-0A2A-2777-FAB5-4CF6C51DF67E}"/>
              </a:ext>
            </a:extLst>
          </p:cNvPr>
          <p:cNvSpPr txBox="1"/>
          <p:nvPr/>
        </p:nvSpPr>
        <p:spPr>
          <a:xfrm>
            <a:off x="6181344" y="4913376"/>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lang="en-US" sz="1200" kern="0" dirty="0">
                <a:solidFill>
                  <a:srgbClr val="FFFFFF"/>
                </a:solidFill>
                <a:latin typeface="Abadi" panose="020B0604020104020204" pitchFamily="34" charset="0"/>
                <a:ea typeface="Calibri"/>
                <a:cs typeface="Calibri"/>
              </a:rPr>
              <a:t>8</a:t>
            </a:r>
            <a:r>
              <a:rPr kumimoji="0" sz="1200" b="0"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:00 </a:t>
            </a:r>
            <a:r>
              <a:rPr lang="en-US" sz="1200" kern="0" dirty="0">
                <a:solidFill>
                  <a:srgbClr val="FFFFFF"/>
                </a:solidFill>
                <a:latin typeface="Abadi" panose="020B0604020104020204" pitchFamily="34" charset="0"/>
                <a:ea typeface="Calibri"/>
                <a:cs typeface="Calibri"/>
              </a:rPr>
              <a:t>A</a:t>
            </a:r>
            <a:r>
              <a:rPr kumimoji="0" sz="1200" b="0"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M</a:t>
            </a:r>
          </a:p>
        </p:txBody>
      </p:sp>
      <p:sp>
        <p:nvSpPr>
          <p:cNvPr id="71" name="TextBox 70">
            <a:extLst>
              <a:ext uri="{FF2B5EF4-FFF2-40B4-BE49-F238E27FC236}">
                <a16:creationId xmlns:a16="http://schemas.microsoft.com/office/drawing/2014/main" id="{B67AF26B-3831-6D72-74EC-BB87E91A415C}"/>
              </a:ext>
            </a:extLst>
          </p:cNvPr>
          <p:cNvSpPr txBox="1"/>
          <p:nvPr/>
        </p:nvSpPr>
        <p:spPr>
          <a:xfrm>
            <a:off x="7479791" y="4693920"/>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Community </a:t>
            </a:r>
            <a:r>
              <a:rPr kumimoji="0" lang="en-US" sz="1200" b="1" i="0" u="none" strike="noStrike" kern="0" cap="none" spc="0" normalizeH="0" baseline="0" noProof="0" dirty="0">
                <a:ln>
                  <a:noFill/>
                </a:ln>
                <a:solidFill>
                  <a:srgbClr val="FFFFFF"/>
                </a:solidFill>
                <a:effectLst/>
                <a:uLnTx/>
                <a:uFillTx/>
                <a:latin typeface="Abadi" panose="020B0604020104020204" pitchFamily="34" charset="0"/>
                <a:ea typeface="Calibri"/>
                <a:cs typeface="Calibri"/>
              </a:rPr>
              <a:t>Day</a:t>
            </a:r>
            <a:endParaRPr kumimoji="0" sz="1200" b="1" i="0" u="none" strike="noStrike" kern="0" cap="none" spc="0" normalizeH="0" baseline="0" noProof="0" dirty="0">
              <a:ln>
                <a:noFill/>
              </a:ln>
              <a:solidFill>
                <a:srgbClr val="FFFFFF"/>
              </a:solidFill>
              <a:effectLst/>
              <a:uLnTx/>
              <a:uFillTx/>
              <a:latin typeface="Abadi" panose="020B0604020104020204" pitchFamily="34" charset="0"/>
              <a:ea typeface="Calibri"/>
              <a:cs typeface="Calibri"/>
            </a:endParaRPr>
          </a:p>
        </p:txBody>
      </p:sp>
      <p:sp>
        <p:nvSpPr>
          <p:cNvPr id="73" name="TextBox 72">
            <a:extLst>
              <a:ext uri="{FF2B5EF4-FFF2-40B4-BE49-F238E27FC236}">
                <a16:creationId xmlns:a16="http://schemas.microsoft.com/office/drawing/2014/main" id="{DE897A1E-C030-BDE1-1CC7-94ABA1B467EC}"/>
              </a:ext>
            </a:extLst>
          </p:cNvPr>
          <p:cNvSpPr txBox="1"/>
          <p:nvPr/>
        </p:nvSpPr>
        <p:spPr>
          <a:xfrm>
            <a:off x="7479791" y="4913376"/>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lang="en-US" sz="1200" b="0" i="0" u="none" strike="noStrike" kern="0" cap="none" spc="0" normalizeH="0" baseline="0" noProof="0" dirty="0">
                <a:ln>
                  <a:noFill/>
                </a:ln>
                <a:solidFill>
                  <a:srgbClr val="D9D2C3"/>
                </a:solidFill>
                <a:effectLst/>
                <a:uLnTx/>
                <a:uFillTx/>
                <a:latin typeface="Abadi" panose="020B0604020104020204" pitchFamily="34" charset="0"/>
                <a:ea typeface="Calibri"/>
                <a:cs typeface="Calibri"/>
              </a:rPr>
              <a:t>Caring and Sharing </a:t>
            </a:r>
            <a:r>
              <a:rPr kumimoji="0" sz="1200" b="0" i="0" u="none" strike="noStrike" kern="0" cap="none" spc="0" normalizeH="0" baseline="0" noProof="0" dirty="0">
                <a:ln>
                  <a:noFill/>
                </a:ln>
                <a:solidFill>
                  <a:srgbClr val="D9D2C3"/>
                </a:solidFill>
                <a:effectLst/>
                <a:uLnTx/>
                <a:uFillTx/>
                <a:latin typeface="Abadi" panose="020B0604020104020204" pitchFamily="34" charset="0"/>
                <a:ea typeface="Calibri"/>
                <a:cs typeface="Calibri"/>
              </a:rPr>
              <a:t>•  </a:t>
            </a:r>
            <a:r>
              <a:rPr kumimoji="0" lang="en-US" sz="1200" b="0" i="0" u="none" strike="noStrike" kern="0" cap="none" spc="0" normalizeH="0" baseline="0" noProof="0" dirty="0">
                <a:ln>
                  <a:noFill/>
                </a:ln>
                <a:solidFill>
                  <a:srgbClr val="D9D2C3"/>
                </a:solidFill>
                <a:effectLst/>
                <a:uLnTx/>
                <a:uFillTx/>
                <a:latin typeface="Abadi" panose="020B0604020104020204" pitchFamily="34" charset="0"/>
                <a:ea typeface="Calibri"/>
                <a:cs typeface="Calibri"/>
              </a:rPr>
              <a:t>YCMS</a:t>
            </a:r>
            <a:r>
              <a:rPr kumimoji="0" lang="en-US" sz="1200" b="0" i="0" u="none" strike="noStrike" kern="0" cap="none" spc="0" normalizeH="0" baseline="0" noProof="0" dirty="0">
                <a:ln>
                  <a:noFill/>
                </a:ln>
                <a:solidFill>
                  <a:srgbClr val="FF0000"/>
                </a:solidFill>
                <a:effectLst/>
                <a:uLnTx/>
                <a:uFillTx/>
                <a:latin typeface="Abadi" panose="020B0604020104020204" pitchFamily="34" charset="0"/>
                <a:ea typeface="Calibri"/>
                <a:cs typeface="Calibri"/>
              </a:rPr>
              <a:t>?</a:t>
            </a:r>
            <a:endParaRPr kumimoji="0" sz="1200" b="0" i="0" u="none" strike="noStrike" kern="0" cap="none" spc="0" normalizeH="0" baseline="0" noProof="0" dirty="0">
              <a:ln>
                <a:noFill/>
              </a:ln>
              <a:solidFill>
                <a:srgbClr val="FF0000"/>
              </a:solidFill>
              <a:effectLst/>
              <a:uLnTx/>
              <a:uFillTx/>
              <a:latin typeface="Abadi" panose="020B0604020104020204" pitchFamily="34" charset="0"/>
              <a:ea typeface="Calibri"/>
              <a:cs typeface="Calibri"/>
            </a:endParaRPr>
          </a:p>
        </p:txBody>
      </p:sp>
      <p:sp>
        <p:nvSpPr>
          <p:cNvPr id="53" name="TextBox 52">
            <a:extLst>
              <a:ext uri="{FF2B5EF4-FFF2-40B4-BE49-F238E27FC236}">
                <a16:creationId xmlns:a16="http://schemas.microsoft.com/office/drawing/2014/main" id="{94759B7D-4CE2-DD9D-F47C-4D754E6C16BD}"/>
              </a:ext>
            </a:extLst>
          </p:cNvPr>
          <p:cNvSpPr txBox="1"/>
          <p:nvPr/>
        </p:nvSpPr>
        <p:spPr>
          <a:xfrm>
            <a:off x="6181344" y="3210636"/>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0" cap="none" spc="0" normalizeH="0" baseline="0" noProof="0" dirty="0">
                <a:ln>
                  <a:noFill/>
                </a:ln>
                <a:solidFill>
                  <a:srgbClr val="D6B656"/>
                </a:solidFill>
                <a:effectLst/>
                <a:uLnTx/>
                <a:uFillTx/>
                <a:latin typeface="Abadi" panose="020B0604020104020204" pitchFamily="34" charset="0"/>
                <a:ea typeface="Calibri"/>
                <a:cs typeface="Calibri"/>
              </a:rPr>
              <a:t>Oct 10</a:t>
            </a:r>
          </a:p>
        </p:txBody>
      </p:sp>
      <p:sp>
        <p:nvSpPr>
          <p:cNvPr id="54" name="TextBox 53">
            <a:extLst>
              <a:ext uri="{FF2B5EF4-FFF2-40B4-BE49-F238E27FC236}">
                <a16:creationId xmlns:a16="http://schemas.microsoft.com/office/drawing/2014/main" id="{E81295B3-8675-4F13-B3D7-48345C156923}"/>
              </a:ext>
            </a:extLst>
          </p:cNvPr>
          <p:cNvSpPr txBox="1"/>
          <p:nvPr/>
        </p:nvSpPr>
        <p:spPr>
          <a:xfrm>
            <a:off x="6181344" y="3393516"/>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0" cap="none" spc="0" normalizeH="0" baseline="0" noProof="0">
                <a:ln>
                  <a:noFill/>
                </a:ln>
                <a:solidFill>
                  <a:srgbClr val="FFFFFF"/>
                </a:solidFill>
                <a:effectLst/>
                <a:uLnTx/>
                <a:uFillTx/>
                <a:latin typeface="Abadi" panose="020B0604020104020204" pitchFamily="34" charset="0"/>
                <a:ea typeface="Calibri"/>
                <a:cs typeface="Calibri"/>
              </a:rPr>
              <a:t>11:00 AM</a:t>
            </a:r>
          </a:p>
        </p:txBody>
      </p:sp>
    </p:spTree>
    <p:extLst>
      <p:ext uri="{BB962C8B-B14F-4D97-AF65-F5344CB8AC3E}">
        <p14:creationId xmlns:p14="http://schemas.microsoft.com/office/powerpoint/2010/main" val="32661984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a:extLst>
            <a:ext uri="{FF2B5EF4-FFF2-40B4-BE49-F238E27FC236}">
              <a16:creationId xmlns:a16="http://schemas.microsoft.com/office/drawing/2014/main" id="{5B658533-B4A8-A5F9-8DFB-26BB789A945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4409424A-DE43-578C-2267-3D1040E75552}"/>
              </a:ext>
            </a:extLst>
          </p:cNvPr>
          <p:cNvSpPr>
            <a:spLocks noGrp="1"/>
          </p:cNvSpPr>
          <p:nvPr/>
        </p:nvSpPr>
        <p:spPr>
          <a:xfrm>
            <a:off x="609600" y="495300"/>
            <a:ext cx="6191250" cy="2476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275" b="1" i="0">
                <a:solidFill>
                  <a:srgbClr val="8B6514"/>
                </a:solidFill>
                <a:latin typeface="Arial"/>
                <a:ea typeface="Arial"/>
                <a:cs typeface="Arial"/>
              </a:defRPr>
            </a:pPr>
            <a:r>
              <a:rPr kumimoji="0" sz="1275" b="1" i="0" u="none" strike="noStrike" kern="1200" cap="none" spc="0" normalizeH="0" baseline="0" noProof="0">
                <a:ln>
                  <a:noFill/>
                </a:ln>
                <a:solidFill>
                  <a:srgbClr val="8B6514"/>
                </a:solidFill>
                <a:effectLst/>
                <a:uLnTx/>
                <a:uFillTx/>
                <a:latin typeface="Abadi" panose="020B0604020104020204" pitchFamily="34" charset="0"/>
                <a:ea typeface="Arial"/>
                <a:cs typeface="Arial"/>
              </a:rPr>
              <a:t>THE 2026-2027 BOARD DECISION</a:t>
            </a:r>
          </a:p>
        </p:txBody>
      </p:sp>
      <p:sp>
        <p:nvSpPr>
          <p:cNvPr id="3" name="Straight Connector 2">
            <a:extLst>
              <a:ext uri="{FF2B5EF4-FFF2-40B4-BE49-F238E27FC236}">
                <a16:creationId xmlns:a16="http://schemas.microsoft.com/office/drawing/2014/main" id="{36B57AC6-1615-B526-3823-15AFF66B7E7D}"/>
              </a:ext>
            </a:extLst>
          </p:cNvPr>
          <p:cNvSpPr>
            <a:spLocks noGrp="1"/>
          </p:cNvSpPr>
          <p:nvPr/>
        </p:nvSpPr>
        <p:spPr>
          <a:xfrm>
            <a:off x="609600" y="2381250"/>
            <a:ext cx="10972800" cy="9525"/>
          </a:xfrm>
          <a:prstGeom prst="line">
            <a:avLst/>
          </a:prstGeom>
          <a:noFill/>
          <a:ln w="38100">
            <a:solidFill>
              <a:srgbClr val="C89B2B"/>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12" name="Rectangle 11">
            <a:extLst>
              <a:ext uri="{FF2B5EF4-FFF2-40B4-BE49-F238E27FC236}">
                <a16:creationId xmlns:a16="http://schemas.microsoft.com/office/drawing/2014/main" id="{8830BF33-2F4D-21D9-F82F-CF1C0FA2C4A7}"/>
              </a:ext>
            </a:extLst>
          </p:cNvPr>
          <p:cNvSpPr>
            <a:spLocks noGrp="1"/>
          </p:cNvSpPr>
          <p:nvPr/>
        </p:nvSpPr>
        <p:spPr>
          <a:xfrm>
            <a:off x="7728857" y="533400"/>
            <a:ext cx="4371703" cy="1714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050" b="1" i="0">
                <a:solidFill>
                  <a:srgbClr val="666666"/>
                </a:solidFill>
                <a:latin typeface="Arial"/>
                <a:ea typeface="Arial"/>
                <a:cs typeface="Arial"/>
              </a:defRPr>
            </a:pPr>
            <a:r>
              <a:rPr kumimoji="0" sz="1050" b="1" i="0" u="none" strike="noStrike" kern="1200" cap="none" spc="0" normalizeH="0" baseline="0" noProof="0" dirty="0">
                <a:ln>
                  <a:noFill/>
                </a:ln>
                <a:solidFill>
                  <a:srgbClr val="666666"/>
                </a:solidFill>
                <a:effectLst/>
                <a:uLnTx/>
                <a:uFillTx/>
                <a:latin typeface="Abadi" panose="020B0604020104020204" pitchFamily="34" charset="0"/>
                <a:ea typeface="Arial"/>
                <a:cs typeface="Arial"/>
              </a:rPr>
              <a:t>TZL COMMUNITY &amp; EDUCATION INITIATIVE  |  2026-2027</a:t>
            </a:r>
          </a:p>
        </p:txBody>
      </p:sp>
      <p:sp>
        <p:nvSpPr>
          <p:cNvPr id="13" name="Rectangle 12">
            <a:extLst>
              <a:ext uri="{FF2B5EF4-FFF2-40B4-BE49-F238E27FC236}">
                <a16:creationId xmlns:a16="http://schemas.microsoft.com/office/drawing/2014/main" id="{C0BFBD93-EBD0-BAE9-796B-85B3D26C80EE}"/>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marL="0" marR="0" lvl="0" indent="0" algn="r" defTabSz="914400" eaLnBrk="1" fontAlgn="auto" latinLnBrk="0" hangingPunct="1">
              <a:lnSpc>
                <a:spcPct val="100000"/>
              </a:lnSpc>
              <a:spcBef>
                <a:spcPts val="0"/>
              </a:spcBef>
              <a:spcAft>
                <a:spcPts val="0"/>
              </a:spcAft>
              <a:buClrTx/>
              <a:buSzTx/>
              <a:buFontTx/>
              <a:buNone/>
              <a:tabLst/>
              <a:defRPr sz="630" b="1" i="0">
                <a:solidFill>
                  <a:srgbClr val="666666"/>
                </a:solidFill>
                <a:latin typeface="Arial"/>
                <a:ea typeface="Arial"/>
                <a:cs typeface="Arial"/>
              </a:defRPr>
            </a:pPr>
            <a:r>
              <a:rPr kumimoji="0" sz="630" b="1" i="0" u="none" strike="noStrike" kern="1200" cap="none" spc="0" normalizeH="0" baseline="0" noProof="0">
                <a:ln>
                  <a:noFill/>
                </a:ln>
                <a:solidFill>
                  <a:srgbClr val="666666"/>
                </a:solidFill>
                <a:effectLst/>
                <a:uLnTx/>
                <a:uFillTx/>
                <a:latin typeface="Abadi" panose="020B0604020104020204" pitchFamily="34" charset="0"/>
                <a:cs typeface="Arial"/>
              </a:rPr>
              <a:t>15</a:t>
            </a:r>
            <a:endParaRPr kumimoji="0" sz="1050" b="1" i="0" u="none" strike="noStrike" kern="1200" cap="none" spc="0" normalizeH="0" baseline="0" noProof="0" dirty="0">
              <a:ln>
                <a:noFill/>
              </a:ln>
              <a:solidFill>
                <a:srgbClr val="CFC8B8"/>
              </a:solidFill>
              <a:effectLst/>
              <a:uLnTx/>
              <a:uFillTx/>
              <a:latin typeface="Abadi" panose="020B0604020104020204" pitchFamily="34" charset="0"/>
              <a:ea typeface="Arial"/>
              <a:cs typeface="Arial"/>
            </a:endParaRPr>
          </a:p>
        </p:txBody>
      </p:sp>
      <p:grpSp>
        <p:nvGrpSpPr>
          <p:cNvPr id="161" name="Group 160">
            <a:extLst>
              <a:ext uri="{FF2B5EF4-FFF2-40B4-BE49-F238E27FC236}">
                <a16:creationId xmlns:a16="http://schemas.microsoft.com/office/drawing/2014/main" id="{EA98F75E-27D3-1614-5AA5-29C7C62F0154}"/>
              </a:ext>
            </a:extLst>
          </p:cNvPr>
          <p:cNvGrpSpPr/>
          <p:nvPr/>
        </p:nvGrpSpPr>
        <p:grpSpPr>
          <a:xfrm>
            <a:off x="566928" y="1164772"/>
            <a:ext cx="10954512" cy="5601695"/>
            <a:chOff x="566928" y="758952"/>
            <a:chExt cx="10954512" cy="5267280"/>
          </a:xfrm>
        </p:grpSpPr>
        <p:sp>
          <p:nvSpPr>
            <p:cNvPr id="88" name="TextBox 87">
              <a:extLst>
                <a:ext uri="{FF2B5EF4-FFF2-40B4-BE49-F238E27FC236}">
                  <a16:creationId xmlns:a16="http://schemas.microsoft.com/office/drawing/2014/main" id="{97D15219-E958-B8DF-4B00-C184AC276398}"/>
                </a:ext>
              </a:extLst>
            </p:cNvPr>
            <p:cNvSpPr txBox="1"/>
            <p:nvPr/>
          </p:nvSpPr>
          <p:spPr>
            <a:xfrm>
              <a:off x="566928" y="758952"/>
              <a:ext cx="5577840" cy="230832"/>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500" b="1" i="0">
                  <a:solidFill>
                    <a:srgbClr val="8B6514"/>
                  </a:solidFill>
                  <a:latin typeface="Aptos"/>
                </a:defRPr>
              </a:pPr>
              <a:r>
                <a:rPr kumimoji="0" sz="1500" b="1" i="0" u="none" strike="noStrike" kern="1200" cap="none" spc="0" normalizeH="0" baseline="0" noProof="0" dirty="0">
                  <a:ln>
                    <a:noFill/>
                  </a:ln>
                  <a:solidFill>
                    <a:srgbClr val="8B6514"/>
                  </a:solidFill>
                  <a:effectLst/>
                  <a:uLnTx/>
                  <a:uFillTx/>
                  <a:latin typeface="Abadi" panose="020B0604020104020204" pitchFamily="34" charset="0"/>
                  <a:ea typeface="Calibri"/>
                  <a:cs typeface="Calibri"/>
                </a:rPr>
                <a:t>PROGRAM YEAR CALENDAR</a:t>
              </a:r>
            </a:p>
          </p:txBody>
        </p:sp>
        <p:sp>
          <p:nvSpPr>
            <p:cNvPr id="89" name="TextBox 88">
              <a:extLst>
                <a:ext uri="{FF2B5EF4-FFF2-40B4-BE49-F238E27FC236}">
                  <a16:creationId xmlns:a16="http://schemas.microsoft.com/office/drawing/2014/main" id="{1667D49F-90CA-41FF-F543-A7EE0FDB4B52}"/>
                </a:ext>
              </a:extLst>
            </p:cNvPr>
            <p:cNvSpPr txBox="1"/>
            <p:nvPr/>
          </p:nvSpPr>
          <p:spPr>
            <a:xfrm>
              <a:off x="566928" y="969264"/>
              <a:ext cx="10835640" cy="415498"/>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2700" b="1" i="0">
                  <a:solidFill>
                    <a:srgbClr val="111111"/>
                  </a:solidFill>
                  <a:latin typeface="Aptos"/>
                </a:defRPr>
              </a:pPr>
              <a:r>
                <a:rPr kumimoji="0" sz="270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NOVEMBER–DECEMBER | Operating Milestones</a:t>
              </a:r>
            </a:p>
          </p:txBody>
        </p:sp>
        <p:sp>
          <p:nvSpPr>
            <p:cNvPr id="90" name="Rectangle 89">
              <a:extLst>
                <a:ext uri="{FF2B5EF4-FFF2-40B4-BE49-F238E27FC236}">
                  <a16:creationId xmlns:a16="http://schemas.microsoft.com/office/drawing/2014/main" id="{0A9C86F1-B3BC-3A85-81BC-6C2AFCE534BB}"/>
                </a:ext>
              </a:extLst>
            </p:cNvPr>
            <p:cNvSpPr/>
            <p:nvPr/>
          </p:nvSpPr>
          <p:spPr>
            <a:xfrm>
              <a:off x="566928" y="1572768"/>
              <a:ext cx="3520440" cy="27432"/>
            </a:xfrm>
            <a:prstGeom prst="rect">
              <a:avLst/>
            </a:prstGeom>
            <a:solidFill>
              <a:srgbClr val="D6B656"/>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91" name="TextBox 90">
              <a:extLst>
                <a:ext uri="{FF2B5EF4-FFF2-40B4-BE49-F238E27FC236}">
                  <a16:creationId xmlns:a16="http://schemas.microsoft.com/office/drawing/2014/main" id="{7BEF4F50-63CE-8CC5-9A88-883757F03A05}"/>
                </a:ext>
              </a:extLst>
            </p:cNvPr>
            <p:cNvSpPr txBox="1"/>
            <p:nvPr/>
          </p:nvSpPr>
          <p:spPr>
            <a:xfrm>
              <a:off x="566928" y="1664208"/>
              <a:ext cx="10881360" cy="223138"/>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450" b="0" i="0">
                  <a:solidFill>
                    <a:srgbClr val="666666"/>
                  </a:solidFill>
                  <a:latin typeface="Aptos"/>
                </a:defRPr>
              </a:pPr>
              <a:r>
                <a:rPr kumimoji="0" sz="1450" b="0" i="0" u="none" strike="noStrike" kern="1200" cap="none" spc="0" normalizeH="0" baseline="0" noProof="0">
                  <a:ln>
                    <a:noFill/>
                  </a:ln>
                  <a:solidFill>
                    <a:srgbClr val="666666"/>
                  </a:solidFill>
                  <a:effectLst/>
                  <a:uLnTx/>
                  <a:uFillTx/>
                  <a:latin typeface="Abadi" panose="020B0604020104020204" pitchFamily="34" charset="0"/>
                  <a:ea typeface="Calibri"/>
                  <a:cs typeface="Calibri"/>
                </a:rPr>
                <a:t>Early service, family support, fundraising, and cultural connection.</a:t>
              </a:r>
            </a:p>
          </p:txBody>
        </p:sp>
        <p:sp>
          <p:nvSpPr>
            <p:cNvPr id="92" name="TextBox 91">
              <a:extLst>
                <a:ext uri="{FF2B5EF4-FFF2-40B4-BE49-F238E27FC236}">
                  <a16:creationId xmlns:a16="http://schemas.microsoft.com/office/drawing/2014/main" id="{C4330194-2F7B-37F1-5F76-583D9C9C81A6}"/>
                </a:ext>
              </a:extLst>
            </p:cNvPr>
            <p:cNvSpPr txBox="1"/>
            <p:nvPr/>
          </p:nvSpPr>
          <p:spPr>
            <a:xfrm>
              <a:off x="7452360" y="1664208"/>
              <a:ext cx="3703320" cy="184666"/>
            </a:xfrm>
            <a:prstGeom prst="rect">
              <a:avLst/>
            </a:prstGeom>
            <a:noFill/>
          </p:spPr>
          <p:txBody>
            <a:bodyPr wrap="square" lIns="0" tIns="0" rIns="0" bIns="0" anchor="t">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sz="1200" b="1" i="0">
                  <a:solidFill>
                    <a:srgbClr val="8B6514"/>
                  </a:solidFill>
                  <a:latin typeface="Aptos"/>
                </a:defRPr>
              </a:pPr>
              <a:r>
                <a:rPr kumimoji="0" sz="120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11 events   •   6 confirmed   •   5 tentative</a:t>
              </a:r>
            </a:p>
          </p:txBody>
        </p:sp>
        <p:sp>
          <p:nvSpPr>
            <p:cNvPr id="93" name="Rounded Rectangle 22">
              <a:extLst>
                <a:ext uri="{FF2B5EF4-FFF2-40B4-BE49-F238E27FC236}">
                  <a16:creationId xmlns:a16="http://schemas.microsoft.com/office/drawing/2014/main" id="{E2204C99-43AA-2388-1C98-2458B315A34D}"/>
                </a:ext>
              </a:extLst>
            </p:cNvPr>
            <p:cNvSpPr/>
            <p:nvPr/>
          </p:nvSpPr>
          <p:spPr>
            <a:xfrm>
              <a:off x="658368" y="1950456"/>
              <a:ext cx="10863072" cy="3611880"/>
            </a:xfrm>
            <a:prstGeom prst="roundRect">
              <a:avLst/>
            </a:prstGeom>
            <a:solidFill>
              <a:srgbClr val="0D0D0D"/>
            </a:solidFill>
            <a:ln w="12700"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94" name="Rounded Rectangle 23">
              <a:extLst>
                <a:ext uri="{FF2B5EF4-FFF2-40B4-BE49-F238E27FC236}">
                  <a16:creationId xmlns:a16="http://schemas.microsoft.com/office/drawing/2014/main" id="{87B90785-1AD6-E6FE-E7F0-AD70C47A27C2}"/>
                </a:ext>
              </a:extLst>
            </p:cNvPr>
            <p:cNvSpPr/>
            <p:nvPr/>
          </p:nvSpPr>
          <p:spPr>
            <a:xfrm>
              <a:off x="868680" y="2179056"/>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95" name="TextBox 94">
              <a:extLst>
                <a:ext uri="{FF2B5EF4-FFF2-40B4-BE49-F238E27FC236}">
                  <a16:creationId xmlns:a16="http://schemas.microsoft.com/office/drawing/2014/main" id="{6A0AAB19-3271-34C3-A096-2251261B3CBE}"/>
                </a:ext>
              </a:extLst>
            </p:cNvPr>
            <p:cNvSpPr txBox="1"/>
            <p:nvPr/>
          </p:nvSpPr>
          <p:spPr>
            <a:xfrm>
              <a:off x="923544" y="222477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Nov 11</a:t>
              </a:r>
            </a:p>
          </p:txBody>
        </p:sp>
        <p:sp>
          <p:nvSpPr>
            <p:cNvPr id="96" name="TextBox 95">
              <a:extLst>
                <a:ext uri="{FF2B5EF4-FFF2-40B4-BE49-F238E27FC236}">
                  <a16:creationId xmlns:a16="http://schemas.microsoft.com/office/drawing/2014/main" id="{AC329281-40A1-4F36-D9E4-82A08FA9E430}"/>
                </a:ext>
              </a:extLst>
            </p:cNvPr>
            <p:cNvSpPr txBox="1"/>
            <p:nvPr/>
          </p:nvSpPr>
          <p:spPr>
            <a:xfrm>
              <a:off x="923544" y="240765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97" name="TextBox 96">
              <a:extLst>
                <a:ext uri="{FF2B5EF4-FFF2-40B4-BE49-F238E27FC236}">
                  <a16:creationId xmlns:a16="http://schemas.microsoft.com/office/drawing/2014/main" id="{9EAC33F1-26D7-BE02-D134-2A74AE38689A}"/>
                </a:ext>
              </a:extLst>
            </p:cNvPr>
            <p:cNvSpPr txBox="1"/>
            <p:nvPr/>
          </p:nvSpPr>
          <p:spPr>
            <a:xfrm>
              <a:off x="2020824" y="2206488"/>
              <a:ext cx="164592"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98" name="TextBox 97">
              <a:extLst>
                <a:ext uri="{FF2B5EF4-FFF2-40B4-BE49-F238E27FC236}">
                  <a16:creationId xmlns:a16="http://schemas.microsoft.com/office/drawing/2014/main" id="{20C8437D-BCC6-DC66-3386-AD6051ED2D30}"/>
                </a:ext>
              </a:extLst>
            </p:cNvPr>
            <p:cNvSpPr txBox="1"/>
            <p:nvPr/>
          </p:nvSpPr>
          <p:spPr>
            <a:xfrm>
              <a:off x="2221991" y="2188200"/>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CEI Board Meeting</a:t>
              </a:r>
            </a:p>
          </p:txBody>
        </p:sp>
        <p:sp>
          <p:nvSpPr>
            <p:cNvPr id="99" name="TextBox 98">
              <a:extLst>
                <a:ext uri="{FF2B5EF4-FFF2-40B4-BE49-F238E27FC236}">
                  <a16:creationId xmlns:a16="http://schemas.microsoft.com/office/drawing/2014/main" id="{2D8C2762-29C2-BC60-9388-1D4E725A3FF1}"/>
                </a:ext>
              </a:extLst>
            </p:cNvPr>
            <p:cNvSpPr txBox="1"/>
            <p:nvPr/>
          </p:nvSpPr>
          <p:spPr>
            <a:xfrm>
              <a:off x="2221991" y="2407656"/>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100" name="Rounded Rectangle 29">
              <a:extLst>
                <a:ext uri="{FF2B5EF4-FFF2-40B4-BE49-F238E27FC236}">
                  <a16:creationId xmlns:a16="http://schemas.microsoft.com/office/drawing/2014/main" id="{46388097-C6C9-CD7B-CB3B-F35ABE4571FD}"/>
                </a:ext>
              </a:extLst>
            </p:cNvPr>
            <p:cNvSpPr/>
            <p:nvPr/>
          </p:nvSpPr>
          <p:spPr>
            <a:xfrm>
              <a:off x="868680" y="2681976"/>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01" name="TextBox 100">
              <a:extLst>
                <a:ext uri="{FF2B5EF4-FFF2-40B4-BE49-F238E27FC236}">
                  <a16:creationId xmlns:a16="http://schemas.microsoft.com/office/drawing/2014/main" id="{9BD823BC-E5A7-A39A-36AA-583ED89F97CD}"/>
                </a:ext>
              </a:extLst>
            </p:cNvPr>
            <p:cNvSpPr txBox="1"/>
            <p:nvPr/>
          </p:nvSpPr>
          <p:spPr>
            <a:xfrm>
              <a:off x="923544" y="272769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Nov 14</a:t>
              </a:r>
            </a:p>
          </p:txBody>
        </p:sp>
        <p:sp>
          <p:nvSpPr>
            <p:cNvPr id="102" name="TextBox 101">
              <a:extLst>
                <a:ext uri="{FF2B5EF4-FFF2-40B4-BE49-F238E27FC236}">
                  <a16:creationId xmlns:a16="http://schemas.microsoft.com/office/drawing/2014/main" id="{75D504C3-1A75-A6C0-90FC-9734D67DEAE2}"/>
                </a:ext>
              </a:extLst>
            </p:cNvPr>
            <p:cNvSpPr txBox="1"/>
            <p:nvPr/>
          </p:nvSpPr>
          <p:spPr>
            <a:xfrm>
              <a:off x="923544" y="291057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103" name="TextBox 102">
              <a:extLst>
                <a:ext uri="{FF2B5EF4-FFF2-40B4-BE49-F238E27FC236}">
                  <a16:creationId xmlns:a16="http://schemas.microsoft.com/office/drawing/2014/main" id="{4E4601ED-124A-E0FF-EB4A-5CBED4B33B65}"/>
                </a:ext>
              </a:extLst>
            </p:cNvPr>
            <p:cNvSpPr txBox="1"/>
            <p:nvPr/>
          </p:nvSpPr>
          <p:spPr>
            <a:xfrm>
              <a:off x="2020824" y="2709408"/>
              <a:ext cx="164592"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104" name="TextBox 103">
              <a:extLst>
                <a:ext uri="{FF2B5EF4-FFF2-40B4-BE49-F238E27FC236}">
                  <a16:creationId xmlns:a16="http://schemas.microsoft.com/office/drawing/2014/main" id="{8343DE63-2509-E6DB-42A2-1537748FCFA0}"/>
                </a:ext>
              </a:extLst>
            </p:cNvPr>
            <p:cNvSpPr txBox="1"/>
            <p:nvPr/>
          </p:nvSpPr>
          <p:spPr>
            <a:xfrm>
              <a:off x="2221991" y="2691120"/>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ELMP Skills, Pathways &amp; Service</a:t>
              </a:r>
            </a:p>
          </p:txBody>
        </p:sp>
        <p:sp>
          <p:nvSpPr>
            <p:cNvPr id="105" name="TextBox 104">
              <a:extLst>
                <a:ext uri="{FF2B5EF4-FFF2-40B4-BE49-F238E27FC236}">
                  <a16:creationId xmlns:a16="http://schemas.microsoft.com/office/drawing/2014/main" id="{7EAD62C4-2CF5-CDE8-1722-57C2F615BC3F}"/>
                </a:ext>
              </a:extLst>
            </p:cNvPr>
            <p:cNvSpPr txBox="1"/>
            <p:nvPr/>
          </p:nvSpPr>
          <p:spPr>
            <a:xfrm>
              <a:off x="2221991" y="2910576"/>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ELMP  •  WCC Gunder Myran 319</a:t>
              </a:r>
            </a:p>
          </p:txBody>
        </p:sp>
        <p:sp>
          <p:nvSpPr>
            <p:cNvPr id="106" name="Rounded Rectangle 35">
              <a:extLst>
                <a:ext uri="{FF2B5EF4-FFF2-40B4-BE49-F238E27FC236}">
                  <a16:creationId xmlns:a16="http://schemas.microsoft.com/office/drawing/2014/main" id="{D213CCDC-0E7E-F6BD-842A-9C13D6DEAF5B}"/>
                </a:ext>
              </a:extLst>
            </p:cNvPr>
            <p:cNvSpPr/>
            <p:nvPr/>
          </p:nvSpPr>
          <p:spPr>
            <a:xfrm>
              <a:off x="868680" y="3184896"/>
              <a:ext cx="1060704" cy="420624"/>
            </a:xfrm>
            <a:prstGeom prst="roundRect">
              <a:avLst/>
            </a:prstGeom>
            <a:solidFill>
              <a:srgbClr val="14120C"/>
            </a:solidFill>
            <a:ln w="9525" cap="flat" cmpd="sng" algn="ctr">
              <a:solidFill>
                <a:srgbClr val="98B97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07" name="TextBox 106">
              <a:extLst>
                <a:ext uri="{FF2B5EF4-FFF2-40B4-BE49-F238E27FC236}">
                  <a16:creationId xmlns:a16="http://schemas.microsoft.com/office/drawing/2014/main" id="{CC5E501B-E161-9BD3-9BA8-719DE0686FB4}"/>
                </a:ext>
              </a:extLst>
            </p:cNvPr>
            <p:cNvSpPr txBox="1"/>
            <p:nvPr/>
          </p:nvSpPr>
          <p:spPr>
            <a:xfrm>
              <a:off x="923544" y="323061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dirty="0">
                  <a:ln>
                    <a:noFill/>
                  </a:ln>
                  <a:solidFill>
                    <a:srgbClr val="D6B656"/>
                  </a:solidFill>
                  <a:effectLst/>
                  <a:uLnTx/>
                  <a:uFillTx/>
                  <a:latin typeface="Abadi" panose="020B0604020104020204" pitchFamily="34" charset="0"/>
                  <a:ea typeface="Calibri"/>
                  <a:cs typeface="Calibri"/>
                </a:rPr>
                <a:t>Nov </a:t>
              </a:r>
              <a:r>
                <a:rPr lang="en-US" sz="1200" b="1" dirty="0">
                  <a:solidFill>
                    <a:srgbClr val="D6B656"/>
                  </a:solidFill>
                  <a:latin typeface="Abadi" panose="020B0604020104020204" pitchFamily="34" charset="0"/>
                  <a:ea typeface="Calibri"/>
                  <a:cs typeface="Calibri"/>
                </a:rPr>
                <a:t>21</a:t>
              </a:r>
              <a:endParaRPr kumimoji="0" sz="1200" b="1" i="0" u="none" strike="noStrike" kern="1200" cap="none" spc="0" normalizeH="0" baseline="0" noProof="0" dirty="0">
                <a:ln>
                  <a:noFill/>
                </a:ln>
                <a:solidFill>
                  <a:srgbClr val="D6B656"/>
                </a:solidFill>
                <a:effectLst/>
                <a:uLnTx/>
                <a:uFillTx/>
                <a:latin typeface="Abadi" panose="020B0604020104020204" pitchFamily="34" charset="0"/>
                <a:ea typeface="Calibri"/>
                <a:cs typeface="Calibri"/>
              </a:endParaRPr>
            </a:p>
          </p:txBody>
        </p:sp>
        <p:sp>
          <p:nvSpPr>
            <p:cNvPr id="108" name="TextBox 107">
              <a:extLst>
                <a:ext uri="{FF2B5EF4-FFF2-40B4-BE49-F238E27FC236}">
                  <a16:creationId xmlns:a16="http://schemas.microsoft.com/office/drawing/2014/main" id="{A5B2FB9B-01DF-3D84-D25F-DA62FAE93827}"/>
                </a:ext>
              </a:extLst>
            </p:cNvPr>
            <p:cNvSpPr txBox="1"/>
            <p:nvPr/>
          </p:nvSpPr>
          <p:spPr>
            <a:xfrm>
              <a:off x="923544" y="341349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109" name="TextBox 108">
              <a:extLst>
                <a:ext uri="{FF2B5EF4-FFF2-40B4-BE49-F238E27FC236}">
                  <a16:creationId xmlns:a16="http://schemas.microsoft.com/office/drawing/2014/main" id="{E3399B01-CE91-46C5-D40A-9EA76F037F85}"/>
                </a:ext>
              </a:extLst>
            </p:cNvPr>
            <p:cNvSpPr txBox="1"/>
            <p:nvPr/>
          </p:nvSpPr>
          <p:spPr>
            <a:xfrm>
              <a:off x="2020824" y="3212328"/>
              <a:ext cx="164592"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dirty="0">
                  <a:ln>
                    <a:noFill/>
                  </a:ln>
                  <a:solidFill>
                    <a:srgbClr val="98B97A"/>
                  </a:solidFill>
                  <a:effectLst/>
                  <a:uLnTx/>
                  <a:uFillTx/>
                  <a:latin typeface="Abadi" panose="020B0604020104020204" pitchFamily="34" charset="0"/>
                  <a:ea typeface="Calibri"/>
                  <a:cs typeface="Calibri"/>
                </a:rPr>
                <a:t>●</a:t>
              </a:r>
            </a:p>
          </p:txBody>
        </p:sp>
        <p:sp>
          <p:nvSpPr>
            <p:cNvPr id="110" name="TextBox 109">
              <a:extLst>
                <a:ext uri="{FF2B5EF4-FFF2-40B4-BE49-F238E27FC236}">
                  <a16:creationId xmlns:a16="http://schemas.microsoft.com/office/drawing/2014/main" id="{9E10F4D2-FB9A-AA67-85C3-B27BE06E6AEE}"/>
                </a:ext>
              </a:extLst>
            </p:cNvPr>
            <p:cNvSpPr txBox="1"/>
            <p:nvPr/>
          </p:nvSpPr>
          <p:spPr>
            <a:xfrm>
              <a:off x="2221991" y="3194040"/>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Family Essentials Kits</a:t>
              </a:r>
            </a:p>
          </p:txBody>
        </p:sp>
        <p:sp>
          <p:nvSpPr>
            <p:cNvPr id="111" name="TextBox 110">
              <a:extLst>
                <a:ext uri="{FF2B5EF4-FFF2-40B4-BE49-F238E27FC236}">
                  <a16:creationId xmlns:a16="http://schemas.microsoft.com/office/drawing/2014/main" id="{6B074420-5248-63E7-060F-2E60846C5025}"/>
                </a:ext>
              </a:extLst>
            </p:cNvPr>
            <p:cNvSpPr txBox="1"/>
            <p:nvPr/>
          </p:nvSpPr>
          <p:spPr>
            <a:xfrm>
              <a:off x="2221991" y="3372552"/>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ELMP / Caring &amp; Sharing  •  </a:t>
              </a:r>
              <a:r>
                <a:rPr lang="en-US" sz="1200" dirty="0">
                  <a:solidFill>
                    <a:srgbClr val="D9D2C3"/>
                  </a:solidFill>
                  <a:latin typeface="Abadi" panose="020B0604020104020204" pitchFamily="34" charset="0"/>
                  <a:ea typeface="Calibri"/>
                  <a:cs typeface="Calibri"/>
                </a:rPr>
                <a:t>YCMS</a:t>
              </a:r>
              <a:endPar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endParaRPr>
            </a:p>
          </p:txBody>
        </p:sp>
        <p:sp>
          <p:nvSpPr>
            <p:cNvPr id="112" name="Rounded Rectangle 41">
              <a:extLst>
                <a:ext uri="{FF2B5EF4-FFF2-40B4-BE49-F238E27FC236}">
                  <a16:creationId xmlns:a16="http://schemas.microsoft.com/office/drawing/2014/main" id="{BFBC97B0-9D4C-E29B-1E03-8E86C8B0E6BD}"/>
                </a:ext>
              </a:extLst>
            </p:cNvPr>
            <p:cNvSpPr/>
            <p:nvPr/>
          </p:nvSpPr>
          <p:spPr>
            <a:xfrm>
              <a:off x="868680" y="3687816"/>
              <a:ext cx="1060704" cy="420624"/>
            </a:xfrm>
            <a:prstGeom prst="roundRect">
              <a:avLst/>
            </a:prstGeom>
            <a:solidFill>
              <a:srgbClr val="14120C"/>
            </a:solidFill>
            <a:ln w="9525" cap="flat" cmpd="sng" algn="ctr">
              <a:solidFill>
                <a:srgbClr val="98B97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13" name="TextBox 112">
              <a:extLst>
                <a:ext uri="{FF2B5EF4-FFF2-40B4-BE49-F238E27FC236}">
                  <a16:creationId xmlns:a16="http://schemas.microsoft.com/office/drawing/2014/main" id="{AC31BB2D-460C-C9EC-03E2-39E8A92112E9}"/>
                </a:ext>
              </a:extLst>
            </p:cNvPr>
            <p:cNvSpPr txBox="1"/>
            <p:nvPr/>
          </p:nvSpPr>
          <p:spPr>
            <a:xfrm>
              <a:off x="923544" y="373353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Nov 21</a:t>
              </a:r>
            </a:p>
          </p:txBody>
        </p:sp>
        <p:sp>
          <p:nvSpPr>
            <p:cNvPr id="114" name="TextBox 113">
              <a:extLst>
                <a:ext uri="{FF2B5EF4-FFF2-40B4-BE49-F238E27FC236}">
                  <a16:creationId xmlns:a16="http://schemas.microsoft.com/office/drawing/2014/main" id="{60FB21AA-ED33-F1EB-749D-F001054D376E}"/>
                </a:ext>
              </a:extLst>
            </p:cNvPr>
            <p:cNvSpPr txBox="1"/>
            <p:nvPr/>
          </p:nvSpPr>
          <p:spPr>
            <a:xfrm>
              <a:off x="923544" y="391641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115" name="TextBox 114">
              <a:extLst>
                <a:ext uri="{FF2B5EF4-FFF2-40B4-BE49-F238E27FC236}">
                  <a16:creationId xmlns:a16="http://schemas.microsoft.com/office/drawing/2014/main" id="{1057CC52-2337-CB1C-09F6-EEA77FB8C907}"/>
                </a:ext>
              </a:extLst>
            </p:cNvPr>
            <p:cNvSpPr txBox="1"/>
            <p:nvPr/>
          </p:nvSpPr>
          <p:spPr>
            <a:xfrm>
              <a:off x="2020824" y="3715248"/>
              <a:ext cx="164592"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D99265"/>
                  </a:solidFill>
                  <a:latin typeface="Aptos"/>
                </a:defRPr>
              </a:pPr>
              <a:r>
                <a:rPr kumimoji="0" sz="1200" b="1" i="0" u="none" strike="noStrike" kern="1200" cap="none" spc="0" normalizeH="0" baseline="0" noProof="0">
                  <a:ln>
                    <a:noFill/>
                  </a:ln>
                  <a:solidFill>
                    <a:srgbClr val="D99265"/>
                  </a:solidFill>
                  <a:effectLst/>
                  <a:uLnTx/>
                  <a:uFillTx/>
                  <a:latin typeface="Abadi" panose="020B0604020104020204" pitchFamily="34" charset="0"/>
                  <a:ea typeface="Calibri"/>
                  <a:cs typeface="Calibri"/>
                </a:rPr>
                <a:t>○</a:t>
              </a:r>
            </a:p>
          </p:txBody>
        </p:sp>
        <p:sp>
          <p:nvSpPr>
            <p:cNvPr id="116" name="TextBox 115">
              <a:extLst>
                <a:ext uri="{FF2B5EF4-FFF2-40B4-BE49-F238E27FC236}">
                  <a16:creationId xmlns:a16="http://schemas.microsoft.com/office/drawing/2014/main" id="{FA1F3596-7458-BD59-13BA-A08AA42A24C0}"/>
                </a:ext>
              </a:extLst>
            </p:cNvPr>
            <p:cNvSpPr txBox="1"/>
            <p:nvPr/>
          </p:nvSpPr>
          <p:spPr>
            <a:xfrm>
              <a:off x="2221991" y="3696960"/>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Thanksgiving Food Basket Delivery</a:t>
              </a:r>
            </a:p>
          </p:txBody>
        </p:sp>
        <p:sp>
          <p:nvSpPr>
            <p:cNvPr id="117" name="TextBox 116">
              <a:extLst>
                <a:ext uri="{FF2B5EF4-FFF2-40B4-BE49-F238E27FC236}">
                  <a16:creationId xmlns:a16="http://schemas.microsoft.com/office/drawing/2014/main" id="{230B48AA-8F22-5CF5-75B6-A6909225EE17}"/>
                </a:ext>
              </a:extLst>
            </p:cNvPr>
            <p:cNvSpPr txBox="1"/>
            <p:nvPr/>
          </p:nvSpPr>
          <p:spPr>
            <a:xfrm>
              <a:off x="2221991" y="3865236"/>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ELMP / Caring &amp; Sharing  •  </a:t>
              </a: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YCMS</a:t>
              </a:r>
              <a:endPar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endParaRPr>
            </a:p>
          </p:txBody>
        </p:sp>
        <p:sp>
          <p:nvSpPr>
            <p:cNvPr id="118" name="Rounded Rectangle 47">
              <a:extLst>
                <a:ext uri="{FF2B5EF4-FFF2-40B4-BE49-F238E27FC236}">
                  <a16:creationId xmlns:a16="http://schemas.microsoft.com/office/drawing/2014/main" id="{7964A4BA-7101-334E-747A-94F5D2452818}"/>
                </a:ext>
              </a:extLst>
            </p:cNvPr>
            <p:cNvSpPr/>
            <p:nvPr/>
          </p:nvSpPr>
          <p:spPr>
            <a:xfrm>
              <a:off x="868680" y="4190736"/>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19" name="TextBox 118">
              <a:extLst>
                <a:ext uri="{FF2B5EF4-FFF2-40B4-BE49-F238E27FC236}">
                  <a16:creationId xmlns:a16="http://schemas.microsoft.com/office/drawing/2014/main" id="{F981CF91-122D-E5BA-4068-2453AAC9043B}"/>
                </a:ext>
              </a:extLst>
            </p:cNvPr>
            <p:cNvSpPr txBox="1"/>
            <p:nvPr/>
          </p:nvSpPr>
          <p:spPr>
            <a:xfrm>
              <a:off x="923544" y="423645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Dec 9</a:t>
              </a:r>
            </a:p>
          </p:txBody>
        </p:sp>
        <p:sp>
          <p:nvSpPr>
            <p:cNvPr id="120" name="TextBox 119">
              <a:extLst>
                <a:ext uri="{FF2B5EF4-FFF2-40B4-BE49-F238E27FC236}">
                  <a16:creationId xmlns:a16="http://schemas.microsoft.com/office/drawing/2014/main" id="{096AA88C-869B-F50E-9471-511BE977C7DE}"/>
                </a:ext>
              </a:extLst>
            </p:cNvPr>
            <p:cNvSpPr txBox="1"/>
            <p:nvPr/>
          </p:nvSpPr>
          <p:spPr>
            <a:xfrm>
              <a:off x="923544" y="441933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121" name="TextBox 120">
              <a:extLst>
                <a:ext uri="{FF2B5EF4-FFF2-40B4-BE49-F238E27FC236}">
                  <a16:creationId xmlns:a16="http://schemas.microsoft.com/office/drawing/2014/main" id="{DCA8A7CC-7C9B-3CAD-7F75-0A662775583F}"/>
                </a:ext>
              </a:extLst>
            </p:cNvPr>
            <p:cNvSpPr txBox="1"/>
            <p:nvPr/>
          </p:nvSpPr>
          <p:spPr>
            <a:xfrm>
              <a:off x="2020824" y="4218168"/>
              <a:ext cx="164592"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122" name="TextBox 121">
              <a:extLst>
                <a:ext uri="{FF2B5EF4-FFF2-40B4-BE49-F238E27FC236}">
                  <a16:creationId xmlns:a16="http://schemas.microsoft.com/office/drawing/2014/main" id="{BEB09FA7-3EF3-CD22-6814-1B9341BFB65F}"/>
                </a:ext>
              </a:extLst>
            </p:cNvPr>
            <p:cNvSpPr txBox="1"/>
            <p:nvPr/>
          </p:nvSpPr>
          <p:spPr>
            <a:xfrm>
              <a:off x="2221991" y="4199880"/>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CEI Board Meeting</a:t>
              </a:r>
            </a:p>
          </p:txBody>
        </p:sp>
        <p:sp>
          <p:nvSpPr>
            <p:cNvPr id="123" name="TextBox 122">
              <a:extLst>
                <a:ext uri="{FF2B5EF4-FFF2-40B4-BE49-F238E27FC236}">
                  <a16:creationId xmlns:a16="http://schemas.microsoft.com/office/drawing/2014/main" id="{3FF0FF8E-C23F-F0E7-8DD9-77F2DFF96934}"/>
                </a:ext>
              </a:extLst>
            </p:cNvPr>
            <p:cNvSpPr txBox="1"/>
            <p:nvPr/>
          </p:nvSpPr>
          <p:spPr>
            <a:xfrm>
              <a:off x="2221991" y="4419336"/>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124" name="Rounded Rectangle 53">
              <a:extLst>
                <a:ext uri="{FF2B5EF4-FFF2-40B4-BE49-F238E27FC236}">
                  <a16:creationId xmlns:a16="http://schemas.microsoft.com/office/drawing/2014/main" id="{E6B7F3DF-0109-763E-C7B7-E4BE768D9648}"/>
                </a:ext>
              </a:extLst>
            </p:cNvPr>
            <p:cNvSpPr/>
            <p:nvPr/>
          </p:nvSpPr>
          <p:spPr>
            <a:xfrm>
              <a:off x="868680" y="4693656"/>
              <a:ext cx="1060704" cy="420624"/>
            </a:xfrm>
            <a:prstGeom prst="roundRect">
              <a:avLst/>
            </a:prstGeom>
            <a:solidFill>
              <a:srgbClr val="14120C"/>
            </a:solidFill>
            <a:ln w="9525" cap="flat" cmpd="sng" algn="ctr">
              <a:solidFill>
                <a:srgbClr val="98B97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25" name="TextBox 124">
              <a:extLst>
                <a:ext uri="{FF2B5EF4-FFF2-40B4-BE49-F238E27FC236}">
                  <a16:creationId xmlns:a16="http://schemas.microsoft.com/office/drawing/2014/main" id="{FF1ECB42-A552-81C5-1B3B-C2A7617C0F04}"/>
                </a:ext>
              </a:extLst>
            </p:cNvPr>
            <p:cNvSpPr txBox="1"/>
            <p:nvPr/>
          </p:nvSpPr>
          <p:spPr>
            <a:xfrm>
              <a:off x="923544" y="473937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Dec 12</a:t>
              </a:r>
            </a:p>
          </p:txBody>
        </p:sp>
        <p:sp>
          <p:nvSpPr>
            <p:cNvPr id="126" name="TextBox 125">
              <a:extLst>
                <a:ext uri="{FF2B5EF4-FFF2-40B4-BE49-F238E27FC236}">
                  <a16:creationId xmlns:a16="http://schemas.microsoft.com/office/drawing/2014/main" id="{43E7C1AB-4C57-0200-0C7B-D27FA2C66374}"/>
                </a:ext>
              </a:extLst>
            </p:cNvPr>
            <p:cNvSpPr txBox="1"/>
            <p:nvPr/>
          </p:nvSpPr>
          <p:spPr>
            <a:xfrm>
              <a:off x="923544" y="492225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Time TBD</a:t>
              </a:r>
            </a:p>
          </p:txBody>
        </p:sp>
        <p:sp>
          <p:nvSpPr>
            <p:cNvPr id="127" name="TextBox 126">
              <a:extLst>
                <a:ext uri="{FF2B5EF4-FFF2-40B4-BE49-F238E27FC236}">
                  <a16:creationId xmlns:a16="http://schemas.microsoft.com/office/drawing/2014/main" id="{017EF407-2483-7377-DC1F-83A5ADEB0910}"/>
                </a:ext>
              </a:extLst>
            </p:cNvPr>
            <p:cNvSpPr txBox="1"/>
            <p:nvPr/>
          </p:nvSpPr>
          <p:spPr>
            <a:xfrm>
              <a:off x="2020824" y="4721088"/>
              <a:ext cx="164592"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D99265"/>
                  </a:solidFill>
                  <a:latin typeface="Aptos"/>
                </a:defRPr>
              </a:pPr>
              <a:r>
                <a:rPr kumimoji="0" sz="1200" b="1" i="0" u="none" strike="noStrike" kern="1200" cap="none" spc="0" normalizeH="0" baseline="0" noProof="0">
                  <a:ln>
                    <a:noFill/>
                  </a:ln>
                  <a:solidFill>
                    <a:srgbClr val="D99265"/>
                  </a:solidFill>
                  <a:effectLst/>
                  <a:uLnTx/>
                  <a:uFillTx/>
                  <a:latin typeface="Abadi" panose="020B0604020104020204" pitchFamily="34" charset="0"/>
                  <a:ea typeface="Calibri"/>
                  <a:cs typeface="Calibri"/>
                </a:rPr>
                <a:t>○</a:t>
              </a:r>
            </a:p>
          </p:txBody>
        </p:sp>
        <p:sp>
          <p:nvSpPr>
            <p:cNvPr id="128" name="TextBox 127">
              <a:extLst>
                <a:ext uri="{FF2B5EF4-FFF2-40B4-BE49-F238E27FC236}">
                  <a16:creationId xmlns:a16="http://schemas.microsoft.com/office/drawing/2014/main" id="{DDE194CC-A8C2-8336-2A46-E3474F5CD53F}"/>
                </a:ext>
              </a:extLst>
            </p:cNvPr>
            <p:cNvSpPr txBox="1"/>
            <p:nvPr/>
          </p:nvSpPr>
          <p:spPr>
            <a:xfrm>
              <a:off x="2221991" y="4702800"/>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Real Agape Coats Drive</a:t>
              </a:r>
            </a:p>
          </p:txBody>
        </p:sp>
        <p:sp>
          <p:nvSpPr>
            <p:cNvPr id="129" name="TextBox 128">
              <a:extLst>
                <a:ext uri="{FF2B5EF4-FFF2-40B4-BE49-F238E27FC236}">
                  <a16:creationId xmlns:a16="http://schemas.microsoft.com/office/drawing/2014/main" id="{C62752BE-072A-4D92-1D6D-F87C17DC9ABA}"/>
                </a:ext>
              </a:extLst>
            </p:cNvPr>
            <p:cNvSpPr txBox="1"/>
            <p:nvPr/>
          </p:nvSpPr>
          <p:spPr>
            <a:xfrm>
              <a:off x="2221991" y="4922256"/>
              <a:ext cx="370332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Caring &amp; Sharing  •  Global Tech Academy</a:t>
              </a:r>
            </a:p>
          </p:txBody>
        </p:sp>
        <p:sp>
          <p:nvSpPr>
            <p:cNvPr id="130" name="Rounded Rectangle 59">
              <a:extLst>
                <a:ext uri="{FF2B5EF4-FFF2-40B4-BE49-F238E27FC236}">
                  <a16:creationId xmlns:a16="http://schemas.microsoft.com/office/drawing/2014/main" id="{955FA685-59A3-9934-D74E-9141EB4DE88A}"/>
                </a:ext>
              </a:extLst>
            </p:cNvPr>
            <p:cNvSpPr/>
            <p:nvPr/>
          </p:nvSpPr>
          <p:spPr>
            <a:xfrm>
              <a:off x="6126480" y="2179056"/>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31" name="TextBox 130">
              <a:extLst>
                <a:ext uri="{FF2B5EF4-FFF2-40B4-BE49-F238E27FC236}">
                  <a16:creationId xmlns:a16="http://schemas.microsoft.com/office/drawing/2014/main" id="{FE0E3178-00DE-F8D4-E5B5-5A2C62CC0779}"/>
                </a:ext>
              </a:extLst>
            </p:cNvPr>
            <p:cNvSpPr txBox="1"/>
            <p:nvPr/>
          </p:nvSpPr>
          <p:spPr>
            <a:xfrm>
              <a:off x="6181344" y="222477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Dec 12</a:t>
              </a:r>
            </a:p>
          </p:txBody>
        </p:sp>
        <p:sp>
          <p:nvSpPr>
            <p:cNvPr id="132" name="TextBox 131">
              <a:extLst>
                <a:ext uri="{FF2B5EF4-FFF2-40B4-BE49-F238E27FC236}">
                  <a16:creationId xmlns:a16="http://schemas.microsoft.com/office/drawing/2014/main" id="{F0DE6B04-D416-4EC5-D1A7-8FD783C796A9}"/>
                </a:ext>
              </a:extLst>
            </p:cNvPr>
            <p:cNvSpPr txBox="1"/>
            <p:nvPr/>
          </p:nvSpPr>
          <p:spPr>
            <a:xfrm>
              <a:off x="6181344" y="240765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133" name="TextBox 132">
              <a:extLst>
                <a:ext uri="{FF2B5EF4-FFF2-40B4-BE49-F238E27FC236}">
                  <a16:creationId xmlns:a16="http://schemas.microsoft.com/office/drawing/2014/main" id="{25214D08-37D8-DA0F-52DE-A871ADDCA1A2}"/>
                </a:ext>
              </a:extLst>
            </p:cNvPr>
            <p:cNvSpPr txBox="1"/>
            <p:nvPr/>
          </p:nvSpPr>
          <p:spPr>
            <a:xfrm>
              <a:off x="7278624" y="2206488"/>
              <a:ext cx="164592"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134" name="TextBox 133">
              <a:extLst>
                <a:ext uri="{FF2B5EF4-FFF2-40B4-BE49-F238E27FC236}">
                  <a16:creationId xmlns:a16="http://schemas.microsoft.com/office/drawing/2014/main" id="{26E91BFA-524B-EB40-317D-0B90D8EBCA1C}"/>
                </a:ext>
              </a:extLst>
            </p:cNvPr>
            <p:cNvSpPr txBox="1"/>
            <p:nvPr/>
          </p:nvSpPr>
          <p:spPr>
            <a:xfrm>
              <a:off x="7479792" y="2188200"/>
              <a:ext cx="365760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ELMP AI Responsibility Seminar</a:t>
              </a:r>
            </a:p>
          </p:txBody>
        </p:sp>
        <p:sp>
          <p:nvSpPr>
            <p:cNvPr id="135" name="TextBox 134">
              <a:extLst>
                <a:ext uri="{FF2B5EF4-FFF2-40B4-BE49-F238E27FC236}">
                  <a16:creationId xmlns:a16="http://schemas.microsoft.com/office/drawing/2014/main" id="{56416711-BCB9-9E49-53BE-521B7BF73106}"/>
                </a:ext>
              </a:extLst>
            </p:cNvPr>
            <p:cNvSpPr txBox="1"/>
            <p:nvPr/>
          </p:nvSpPr>
          <p:spPr>
            <a:xfrm>
              <a:off x="7479792" y="2407656"/>
              <a:ext cx="365760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ELMP  •  WCC Gunder Myran 319</a:t>
              </a:r>
            </a:p>
          </p:txBody>
        </p:sp>
        <p:sp>
          <p:nvSpPr>
            <p:cNvPr id="136" name="Rounded Rectangle 65">
              <a:extLst>
                <a:ext uri="{FF2B5EF4-FFF2-40B4-BE49-F238E27FC236}">
                  <a16:creationId xmlns:a16="http://schemas.microsoft.com/office/drawing/2014/main" id="{CC3831AA-A7C7-FFA2-76D5-41299FCBE9EA}"/>
                </a:ext>
              </a:extLst>
            </p:cNvPr>
            <p:cNvSpPr/>
            <p:nvPr/>
          </p:nvSpPr>
          <p:spPr>
            <a:xfrm>
              <a:off x="6126480" y="2681976"/>
              <a:ext cx="1060704" cy="420624"/>
            </a:xfrm>
            <a:prstGeom prst="roundRect">
              <a:avLst/>
            </a:prstGeom>
            <a:solidFill>
              <a:srgbClr val="14120C"/>
            </a:solidFill>
            <a:ln w="9525" cap="flat" cmpd="sng" algn="ctr">
              <a:solidFill>
                <a:srgbClr val="98B97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37" name="TextBox 136">
              <a:extLst>
                <a:ext uri="{FF2B5EF4-FFF2-40B4-BE49-F238E27FC236}">
                  <a16:creationId xmlns:a16="http://schemas.microsoft.com/office/drawing/2014/main" id="{78FD8C16-8431-B4B7-9277-F906F4455953}"/>
                </a:ext>
              </a:extLst>
            </p:cNvPr>
            <p:cNvSpPr txBox="1"/>
            <p:nvPr/>
          </p:nvSpPr>
          <p:spPr>
            <a:xfrm>
              <a:off x="6181344" y="272769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Dec 19</a:t>
              </a:r>
            </a:p>
          </p:txBody>
        </p:sp>
        <p:sp>
          <p:nvSpPr>
            <p:cNvPr id="138" name="TextBox 137">
              <a:extLst>
                <a:ext uri="{FF2B5EF4-FFF2-40B4-BE49-F238E27FC236}">
                  <a16:creationId xmlns:a16="http://schemas.microsoft.com/office/drawing/2014/main" id="{3CF78123-4798-2612-7F48-CF0658498B0B}"/>
                </a:ext>
              </a:extLst>
            </p:cNvPr>
            <p:cNvSpPr txBox="1"/>
            <p:nvPr/>
          </p:nvSpPr>
          <p:spPr>
            <a:xfrm>
              <a:off x="6181344" y="291057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139" name="TextBox 138">
              <a:extLst>
                <a:ext uri="{FF2B5EF4-FFF2-40B4-BE49-F238E27FC236}">
                  <a16:creationId xmlns:a16="http://schemas.microsoft.com/office/drawing/2014/main" id="{2FBB6CE3-2656-88D9-23AD-BD6457A1DF32}"/>
                </a:ext>
              </a:extLst>
            </p:cNvPr>
            <p:cNvSpPr txBox="1"/>
            <p:nvPr/>
          </p:nvSpPr>
          <p:spPr>
            <a:xfrm>
              <a:off x="7278624" y="2709408"/>
              <a:ext cx="164592"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D99265"/>
                  </a:solidFill>
                  <a:latin typeface="Aptos"/>
                </a:defRPr>
              </a:pPr>
              <a:r>
                <a:rPr kumimoji="0" sz="1200" b="1" i="0" u="none" strike="noStrike" kern="1200" cap="none" spc="0" normalizeH="0" baseline="0" noProof="0">
                  <a:ln>
                    <a:noFill/>
                  </a:ln>
                  <a:solidFill>
                    <a:srgbClr val="D99265"/>
                  </a:solidFill>
                  <a:effectLst/>
                  <a:uLnTx/>
                  <a:uFillTx/>
                  <a:latin typeface="Abadi" panose="020B0604020104020204" pitchFamily="34" charset="0"/>
                  <a:ea typeface="Calibri"/>
                  <a:cs typeface="Calibri"/>
                </a:rPr>
                <a:t>○</a:t>
              </a:r>
            </a:p>
          </p:txBody>
        </p:sp>
        <p:sp>
          <p:nvSpPr>
            <p:cNvPr id="140" name="TextBox 139">
              <a:extLst>
                <a:ext uri="{FF2B5EF4-FFF2-40B4-BE49-F238E27FC236}">
                  <a16:creationId xmlns:a16="http://schemas.microsoft.com/office/drawing/2014/main" id="{5025C1CA-E102-C267-365C-33E976E44F18}"/>
                </a:ext>
              </a:extLst>
            </p:cNvPr>
            <p:cNvSpPr txBox="1"/>
            <p:nvPr/>
          </p:nvSpPr>
          <p:spPr>
            <a:xfrm>
              <a:off x="7479792" y="2691120"/>
              <a:ext cx="365760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Christmas Food Basket Delivery</a:t>
              </a:r>
            </a:p>
          </p:txBody>
        </p:sp>
        <p:sp>
          <p:nvSpPr>
            <p:cNvPr id="141" name="TextBox 140">
              <a:extLst>
                <a:ext uri="{FF2B5EF4-FFF2-40B4-BE49-F238E27FC236}">
                  <a16:creationId xmlns:a16="http://schemas.microsoft.com/office/drawing/2014/main" id="{DAB7DBF4-4A26-86BF-EBE9-B4A3282819C2}"/>
                </a:ext>
              </a:extLst>
            </p:cNvPr>
            <p:cNvSpPr txBox="1"/>
            <p:nvPr/>
          </p:nvSpPr>
          <p:spPr>
            <a:xfrm>
              <a:off x="7479792" y="2859396"/>
              <a:ext cx="365760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ELMP / Caring &amp; Sharing  •  </a:t>
              </a: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YCMS</a:t>
              </a:r>
              <a:endPar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endParaRPr>
            </a:p>
          </p:txBody>
        </p:sp>
        <p:sp>
          <p:nvSpPr>
            <p:cNvPr id="142" name="Rounded Rectangle 71">
              <a:extLst>
                <a:ext uri="{FF2B5EF4-FFF2-40B4-BE49-F238E27FC236}">
                  <a16:creationId xmlns:a16="http://schemas.microsoft.com/office/drawing/2014/main" id="{DBE72C6C-5CF4-F15C-63B6-DC075D2B9E8B}"/>
                </a:ext>
              </a:extLst>
            </p:cNvPr>
            <p:cNvSpPr/>
            <p:nvPr/>
          </p:nvSpPr>
          <p:spPr>
            <a:xfrm>
              <a:off x="6126480" y="3184896"/>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43" name="TextBox 142">
              <a:extLst>
                <a:ext uri="{FF2B5EF4-FFF2-40B4-BE49-F238E27FC236}">
                  <a16:creationId xmlns:a16="http://schemas.microsoft.com/office/drawing/2014/main" id="{80E69A02-7BD5-1B42-1F74-1626479F91D5}"/>
                </a:ext>
              </a:extLst>
            </p:cNvPr>
            <p:cNvSpPr txBox="1"/>
            <p:nvPr/>
          </p:nvSpPr>
          <p:spPr>
            <a:xfrm>
              <a:off x="6181344" y="323061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Dec 19</a:t>
              </a:r>
            </a:p>
          </p:txBody>
        </p:sp>
        <p:sp>
          <p:nvSpPr>
            <p:cNvPr id="144" name="TextBox 143">
              <a:extLst>
                <a:ext uri="{FF2B5EF4-FFF2-40B4-BE49-F238E27FC236}">
                  <a16:creationId xmlns:a16="http://schemas.microsoft.com/office/drawing/2014/main" id="{9CC26AB8-3C90-C90E-6BA0-8C82BA9B4EB1}"/>
                </a:ext>
              </a:extLst>
            </p:cNvPr>
            <p:cNvSpPr txBox="1"/>
            <p:nvPr/>
          </p:nvSpPr>
          <p:spPr>
            <a:xfrm>
              <a:off x="6181344" y="341349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1:30 PM</a:t>
              </a:r>
            </a:p>
          </p:txBody>
        </p:sp>
        <p:sp>
          <p:nvSpPr>
            <p:cNvPr id="145" name="TextBox 144">
              <a:extLst>
                <a:ext uri="{FF2B5EF4-FFF2-40B4-BE49-F238E27FC236}">
                  <a16:creationId xmlns:a16="http://schemas.microsoft.com/office/drawing/2014/main" id="{2C4FD189-15B4-477D-0DEB-C6B40E415303}"/>
                </a:ext>
              </a:extLst>
            </p:cNvPr>
            <p:cNvSpPr txBox="1"/>
            <p:nvPr/>
          </p:nvSpPr>
          <p:spPr>
            <a:xfrm>
              <a:off x="7278624" y="3212328"/>
              <a:ext cx="164592"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D99265"/>
                  </a:solidFill>
                  <a:latin typeface="Aptos"/>
                </a:defRPr>
              </a:pPr>
              <a:r>
                <a:rPr kumimoji="0" sz="1200" b="1" i="0" u="none" strike="noStrike" kern="1200" cap="none" spc="0" normalizeH="0" baseline="0" noProof="0">
                  <a:ln>
                    <a:noFill/>
                  </a:ln>
                  <a:solidFill>
                    <a:srgbClr val="D99265"/>
                  </a:solidFill>
                  <a:effectLst/>
                  <a:uLnTx/>
                  <a:uFillTx/>
                  <a:latin typeface="Abadi" panose="020B0604020104020204" pitchFamily="34" charset="0"/>
                  <a:ea typeface="Calibri"/>
                  <a:cs typeface="Calibri"/>
                </a:rPr>
                <a:t>○</a:t>
              </a:r>
            </a:p>
          </p:txBody>
        </p:sp>
        <p:sp>
          <p:nvSpPr>
            <p:cNvPr id="146" name="TextBox 145">
              <a:extLst>
                <a:ext uri="{FF2B5EF4-FFF2-40B4-BE49-F238E27FC236}">
                  <a16:creationId xmlns:a16="http://schemas.microsoft.com/office/drawing/2014/main" id="{D3757546-4179-10F6-1638-91ACF2E0B072}"/>
                </a:ext>
              </a:extLst>
            </p:cNvPr>
            <p:cNvSpPr txBox="1"/>
            <p:nvPr/>
          </p:nvSpPr>
          <p:spPr>
            <a:xfrm>
              <a:off x="7479792" y="3194040"/>
              <a:ext cx="365760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Avengers Fundraiser</a:t>
              </a:r>
            </a:p>
          </p:txBody>
        </p:sp>
        <p:sp>
          <p:nvSpPr>
            <p:cNvPr id="147" name="TextBox 146">
              <a:extLst>
                <a:ext uri="{FF2B5EF4-FFF2-40B4-BE49-F238E27FC236}">
                  <a16:creationId xmlns:a16="http://schemas.microsoft.com/office/drawing/2014/main" id="{6384328C-7B59-C275-EDF4-7709EB8EFF31}"/>
                </a:ext>
              </a:extLst>
            </p:cNvPr>
            <p:cNvSpPr txBox="1"/>
            <p:nvPr/>
          </p:nvSpPr>
          <p:spPr>
            <a:xfrm>
              <a:off x="7479792" y="3413496"/>
              <a:ext cx="365760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ELMP  •  Theater and showtime to be confirmed</a:t>
              </a:r>
            </a:p>
          </p:txBody>
        </p:sp>
        <p:sp>
          <p:nvSpPr>
            <p:cNvPr id="148" name="Rounded Rectangle 77">
              <a:extLst>
                <a:ext uri="{FF2B5EF4-FFF2-40B4-BE49-F238E27FC236}">
                  <a16:creationId xmlns:a16="http://schemas.microsoft.com/office/drawing/2014/main" id="{88F55C43-A5A4-083B-1D8B-666B40E0B985}"/>
                </a:ext>
              </a:extLst>
            </p:cNvPr>
            <p:cNvSpPr/>
            <p:nvPr/>
          </p:nvSpPr>
          <p:spPr>
            <a:xfrm>
              <a:off x="6126480" y="3687816"/>
              <a:ext cx="1060704" cy="420624"/>
            </a:xfrm>
            <a:prstGeom prst="roundRect">
              <a:avLst/>
            </a:prstGeom>
            <a:solidFill>
              <a:srgbClr val="14120C"/>
            </a:solidFill>
            <a:ln w="9525" cap="flat" cmpd="sng" algn="ctr">
              <a:solidFill>
                <a:srgbClr val="98B97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49" name="TextBox 148">
              <a:extLst>
                <a:ext uri="{FF2B5EF4-FFF2-40B4-BE49-F238E27FC236}">
                  <a16:creationId xmlns:a16="http://schemas.microsoft.com/office/drawing/2014/main" id="{EB21A19A-4F73-2D5A-5BBA-74C0B9EDC9D1}"/>
                </a:ext>
              </a:extLst>
            </p:cNvPr>
            <p:cNvSpPr txBox="1"/>
            <p:nvPr/>
          </p:nvSpPr>
          <p:spPr>
            <a:xfrm>
              <a:off x="6181344" y="373353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Dec 19</a:t>
              </a:r>
            </a:p>
          </p:txBody>
        </p:sp>
        <p:sp>
          <p:nvSpPr>
            <p:cNvPr id="150" name="TextBox 149">
              <a:extLst>
                <a:ext uri="{FF2B5EF4-FFF2-40B4-BE49-F238E27FC236}">
                  <a16:creationId xmlns:a16="http://schemas.microsoft.com/office/drawing/2014/main" id="{1E6B06B9-29C2-05AA-F9A1-48F9D766610D}"/>
                </a:ext>
              </a:extLst>
            </p:cNvPr>
            <p:cNvSpPr txBox="1"/>
            <p:nvPr/>
          </p:nvSpPr>
          <p:spPr>
            <a:xfrm>
              <a:off x="6181344" y="391641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3:00 PM</a:t>
              </a:r>
            </a:p>
          </p:txBody>
        </p:sp>
        <p:sp>
          <p:nvSpPr>
            <p:cNvPr id="151" name="TextBox 150">
              <a:extLst>
                <a:ext uri="{FF2B5EF4-FFF2-40B4-BE49-F238E27FC236}">
                  <a16:creationId xmlns:a16="http://schemas.microsoft.com/office/drawing/2014/main" id="{5973E95D-965C-F239-7607-5FD35F039B89}"/>
                </a:ext>
              </a:extLst>
            </p:cNvPr>
            <p:cNvSpPr txBox="1"/>
            <p:nvPr/>
          </p:nvSpPr>
          <p:spPr>
            <a:xfrm>
              <a:off x="7278624" y="3715248"/>
              <a:ext cx="164592"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D99265"/>
                  </a:solidFill>
                  <a:latin typeface="Aptos"/>
                </a:defRPr>
              </a:pPr>
              <a:r>
                <a:rPr kumimoji="0" sz="1200" b="1" i="0" u="none" strike="noStrike" kern="1200" cap="none" spc="0" normalizeH="0" baseline="0" noProof="0">
                  <a:ln>
                    <a:noFill/>
                  </a:ln>
                  <a:solidFill>
                    <a:srgbClr val="D99265"/>
                  </a:solidFill>
                  <a:effectLst/>
                  <a:uLnTx/>
                  <a:uFillTx/>
                  <a:latin typeface="Abadi" panose="020B0604020104020204" pitchFamily="34" charset="0"/>
                  <a:ea typeface="Calibri"/>
                  <a:cs typeface="Calibri"/>
                </a:rPr>
                <a:t>○</a:t>
              </a:r>
            </a:p>
          </p:txBody>
        </p:sp>
        <p:sp>
          <p:nvSpPr>
            <p:cNvPr id="152" name="TextBox 151">
              <a:extLst>
                <a:ext uri="{FF2B5EF4-FFF2-40B4-BE49-F238E27FC236}">
                  <a16:creationId xmlns:a16="http://schemas.microsoft.com/office/drawing/2014/main" id="{BD107B1D-3F19-0227-51EB-DC53D6754196}"/>
                </a:ext>
              </a:extLst>
            </p:cNvPr>
            <p:cNvSpPr txBox="1"/>
            <p:nvPr/>
          </p:nvSpPr>
          <p:spPr>
            <a:xfrm>
              <a:off x="7479792" y="3696960"/>
              <a:ext cx="365760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Jingle Bell Ball / Toys-for-Tots</a:t>
              </a:r>
              <a:r>
                <a:rPr kumimoji="0" lang="en-US"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/Adopt-A-Family</a:t>
              </a:r>
              <a:endPar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endParaRPr>
            </a:p>
          </p:txBody>
        </p:sp>
        <p:sp>
          <p:nvSpPr>
            <p:cNvPr id="153" name="TextBox 152">
              <a:extLst>
                <a:ext uri="{FF2B5EF4-FFF2-40B4-BE49-F238E27FC236}">
                  <a16:creationId xmlns:a16="http://schemas.microsoft.com/office/drawing/2014/main" id="{75E37766-43D7-FBB5-BEF1-BE0133174D4F}"/>
                </a:ext>
              </a:extLst>
            </p:cNvPr>
            <p:cNvSpPr txBox="1"/>
            <p:nvPr/>
          </p:nvSpPr>
          <p:spPr>
            <a:xfrm>
              <a:off x="7479792" y="3916416"/>
              <a:ext cx="365760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Caring &amp; Sharing  •  Global Tech Academy</a:t>
              </a:r>
            </a:p>
          </p:txBody>
        </p:sp>
        <p:sp>
          <p:nvSpPr>
            <p:cNvPr id="154" name="Rounded Rectangle 83">
              <a:extLst>
                <a:ext uri="{FF2B5EF4-FFF2-40B4-BE49-F238E27FC236}">
                  <a16:creationId xmlns:a16="http://schemas.microsoft.com/office/drawing/2014/main" id="{ACDF3332-4AC0-27AD-D155-60204BF35F3D}"/>
                </a:ext>
              </a:extLst>
            </p:cNvPr>
            <p:cNvSpPr/>
            <p:nvPr/>
          </p:nvSpPr>
          <p:spPr>
            <a:xfrm>
              <a:off x="6126480" y="4190736"/>
              <a:ext cx="1060704" cy="420624"/>
            </a:xfrm>
            <a:prstGeom prst="roundRect">
              <a:avLst/>
            </a:prstGeom>
            <a:solidFill>
              <a:srgbClr val="14120C"/>
            </a:solidFill>
            <a:ln w="9525" cap="flat" cmpd="sng" algn="ctr">
              <a:solidFill>
                <a:srgbClr val="98B97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55" name="TextBox 154">
              <a:extLst>
                <a:ext uri="{FF2B5EF4-FFF2-40B4-BE49-F238E27FC236}">
                  <a16:creationId xmlns:a16="http://schemas.microsoft.com/office/drawing/2014/main" id="{36D37218-2FC9-A7A6-55D6-AF7846636B68}"/>
                </a:ext>
              </a:extLst>
            </p:cNvPr>
            <p:cNvSpPr txBox="1"/>
            <p:nvPr/>
          </p:nvSpPr>
          <p:spPr>
            <a:xfrm>
              <a:off x="6181344" y="423645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Dec 31</a:t>
              </a:r>
            </a:p>
          </p:txBody>
        </p:sp>
        <p:sp>
          <p:nvSpPr>
            <p:cNvPr id="156" name="TextBox 155">
              <a:extLst>
                <a:ext uri="{FF2B5EF4-FFF2-40B4-BE49-F238E27FC236}">
                  <a16:creationId xmlns:a16="http://schemas.microsoft.com/office/drawing/2014/main" id="{20190D65-856F-6B2C-22FE-42F57E643BB7}"/>
                </a:ext>
              </a:extLst>
            </p:cNvPr>
            <p:cNvSpPr txBox="1"/>
            <p:nvPr/>
          </p:nvSpPr>
          <p:spPr>
            <a:xfrm>
              <a:off x="6181344" y="4419336"/>
              <a:ext cx="950976" cy="173642"/>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2:00 PM</a:t>
              </a:r>
            </a:p>
          </p:txBody>
        </p:sp>
        <p:sp>
          <p:nvSpPr>
            <p:cNvPr id="157" name="TextBox 156">
              <a:extLst>
                <a:ext uri="{FF2B5EF4-FFF2-40B4-BE49-F238E27FC236}">
                  <a16:creationId xmlns:a16="http://schemas.microsoft.com/office/drawing/2014/main" id="{81698643-AEDD-A0EC-9E5A-8C9E1767DC01}"/>
                </a:ext>
              </a:extLst>
            </p:cNvPr>
            <p:cNvSpPr txBox="1"/>
            <p:nvPr/>
          </p:nvSpPr>
          <p:spPr>
            <a:xfrm>
              <a:off x="7278624" y="4218168"/>
              <a:ext cx="164592"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158" name="TextBox 157">
              <a:extLst>
                <a:ext uri="{FF2B5EF4-FFF2-40B4-BE49-F238E27FC236}">
                  <a16:creationId xmlns:a16="http://schemas.microsoft.com/office/drawing/2014/main" id="{4738ACB6-D276-19A3-5DAE-0C8BB95DE458}"/>
                </a:ext>
              </a:extLst>
            </p:cNvPr>
            <p:cNvSpPr txBox="1"/>
            <p:nvPr/>
          </p:nvSpPr>
          <p:spPr>
            <a:xfrm>
              <a:off x="7479792" y="4199880"/>
              <a:ext cx="3657600" cy="173642"/>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Kids Kwanzaa + Reading</a:t>
              </a:r>
              <a:r>
                <a:rPr kumimoji="0" lang="en-US"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 with Black Men Read</a:t>
              </a:r>
              <a:endPar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endParaRPr>
            </a:p>
          </p:txBody>
        </p:sp>
        <p:sp>
          <p:nvSpPr>
            <p:cNvPr id="159" name="TextBox 158">
              <a:extLst>
                <a:ext uri="{FF2B5EF4-FFF2-40B4-BE49-F238E27FC236}">
                  <a16:creationId xmlns:a16="http://schemas.microsoft.com/office/drawing/2014/main" id="{2209EEE7-42E1-5404-741E-6E93408D09DF}"/>
                </a:ext>
              </a:extLst>
            </p:cNvPr>
            <p:cNvSpPr txBox="1"/>
            <p:nvPr/>
          </p:nvSpPr>
          <p:spPr>
            <a:xfrm>
              <a:off x="7479792" y="4419336"/>
              <a:ext cx="3657600" cy="347283"/>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Caring &amp; Sharing  •  A</a:t>
              </a: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frican </a:t>
              </a: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A</a:t>
              </a: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merican </a:t>
              </a: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C</a:t>
              </a: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ultural </a:t>
              </a: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H</a:t>
              </a: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istorical </a:t>
              </a: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M</a:t>
              </a: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useum of Washtenaw County</a:t>
              </a:r>
              <a:endPar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endParaRPr>
            </a:p>
          </p:txBody>
        </p:sp>
        <p:sp>
          <p:nvSpPr>
            <p:cNvPr id="160" name="TextBox 159">
              <a:extLst>
                <a:ext uri="{FF2B5EF4-FFF2-40B4-BE49-F238E27FC236}">
                  <a16:creationId xmlns:a16="http://schemas.microsoft.com/office/drawing/2014/main" id="{13463C5C-8C01-787E-F785-6D56B33EF649}"/>
                </a:ext>
              </a:extLst>
            </p:cNvPr>
            <p:cNvSpPr txBox="1"/>
            <p:nvPr/>
          </p:nvSpPr>
          <p:spPr>
            <a:xfrm>
              <a:off x="960120" y="5833872"/>
              <a:ext cx="10058400" cy="192360"/>
            </a:xfrm>
            <a:prstGeom prst="rect">
              <a:avLst/>
            </a:prstGeom>
            <a:noFill/>
          </p:spPr>
          <p:txBody>
            <a:bodyPr wrap="square"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50" b="0" i="0">
                  <a:solidFill>
                    <a:srgbClr val="666666"/>
                  </a:solidFill>
                  <a:latin typeface="Aptos"/>
                </a:defRPr>
              </a:pPr>
              <a:r>
                <a:rPr kumimoji="0" sz="1250" b="0" i="0" u="none" strike="noStrike" kern="1200" cap="none" spc="0" normalizeH="0" baseline="0" noProof="0">
                  <a:ln>
                    <a:noFill/>
                  </a:ln>
                  <a:solidFill>
                    <a:srgbClr val="666666"/>
                  </a:solidFill>
                  <a:effectLst/>
                  <a:uLnTx/>
                  <a:uFillTx/>
                  <a:latin typeface="Abadi" panose="020B0604020104020204" pitchFamily="34" charset="0"/>
                  <a:ea typeface="Calibri"/>
                  <a:cs typeface="Calibri"/>
                </a:rPr>
                <a:t>High-volume window: service, family support, fundraising, and cultural connection occur together.</a:t>
              </a:r>
            </a:p>
          </p:txBody>
        </p:sp>
      </p:grpSp>
      <p:pic>
        <p:nvPicPr>
          <p:cNvPr id="4" name="Picture 3">
            <a:extLst>
              <a:ext uri="{FF2B5EF4-FFF2-40B4-BE49-F238E27FC236}">
                <a16:creationId xmlns:a16="http://schemas.microsoft.com/office/drawing/2014/main" id="{5DC9FBE4-93C2-55DA-E15A-81F0B1B72B27}"/>
              </a:ext>
            </a:extLst>
          </p:cNvPr>
          <p:cNvPicPr>
            <a:picLocks noChangeAspect="1"/>
          </p:cNvPicPr>
          <p:nvPr/>
        </p:nvPicPr>
        <p:blipFill>
          <a:blip r:embed="rId3"/>
          <a:stretch/>
        </p:blipFill>
        <p:spPr>
          <a:xfrm>
            <a:off x="5327237" y="-47365"/>
            <a:ext cx="1315022" cy="1315022"/>
          </a:xfrm>
          <a:prstGeom prst="rect">
            <a:avLst/>
          </a:prstGeom>
        </p:spPr>
      </p:pic>
    </p:spTree>
    <p:extLst>
      <p:ext uri="{BB962C8B-B14F-4D97-AF65-F5344CB8AC3E}">
        <p14:creationId xmlns:p14="http://schemas.microsoft.com/office/powerpoint/2010/main" val="36197252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a:extLst>
            <a:ext uri="{FF2B5EF4-FFF2-40B4-BE49-F238E27FC236}">
              <a16:creationId xmlns:a16="http://schemas.microsoft.com/office/drawing/2014/main" id="{38B323D8-817C-E429-2932-A4BC4CFC98A0}"/>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CE72ED1E-63BE-1922-292F-92A157701B9D}"/>
              </a:ext>
            </a:extLst>
          </p:cNvPr>
          <p:cNvSpPr>
            <a:spLocks noGrp="1"/>
          </p:cNvSpPr>
          <p:nvPr/>
        </p:nvSpPr>
        <p:spPr>
          <a:xfrm>
            <a:off x="609600" y="495300"/>
            <a:ext cx="6191250" cy="2476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275" b="1" i="0">
                <a:solidFill>
                  <a:srgbClr val="8B6514"/>
                </a:solidFill>
                <a:latin typeface="Arial"/>
                <a:ea typeface="Arial"/>
                <a:cs typeface="Arial"/>
              </a:defRPr>
            </a:pPr>
            <a:r>
              <a:rPr kumimoji="0" sz="1275" b="1" i="0" u="none" strike="noStrike" kern="1200" cap="none" spc="0" normalizeH="0" baseline="0" noProof="0">
                <a:ln>
                  <a:noFill/>
                </a:ln>
                <a:solidFill>
                  <a:srgbClr val="8B6514"/>
                </a:solidFill>
                <a:effectLst/>
                <a:uLnTx/>
                <a:uFillTx/>
                <a:latin typeface="Abadi" panose="020B0604020104020204" pitchFamily="34" charset="0"/>
                <a:ea typeface="Arial"/>
                <a:cs typeface="Arial"/>
              </a:rPr>
              <a:t>THE 2026-2027 BOARD DECISION</a:t>
            </a:r>
          </a:p>
        </p:txBody>
      </p:sp>
      <p:sp>
        <p:nvSpPr>
          <p:cNvPr id="3" name="Straight Connector 2">
            <a:extLst>
              <a:ext uri="{FF2B5EF4-FFF2-40B4-BE49-F238E27FC236}">
                <a16:creationId xmlns:a16="http://schemas.microsoft.com/office/drawing/2014/main" id="{19A91898-3654-B0F0-5A1C-5FCB3F34186C}"/>
              </a:ext>
            </a:extLst>
          </p:cNvPr>
          <p:cNvSpPr>
            <a:spLocks noGrp="1"/>
          </p:cNvSpPr>
          <p:nvPr/>
        </p:nvSpPr>
        <p:spPr>
          <a:xfrm>
            <a:off x="609600" y="2381250"/>
            <a:ext cx="10972800" cy="9525"/>
          </a:xfrm>
          <a:prstGeom prst="line">
            <a:avLst/>
          </a:prstGeom>
          <a:noFill/>
          <a:ln w="38100">
            <a:solidFill>
              <a:srgbClr val="C89B2B"/>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12" name="Rectangle 11">
            <a:extLst>
              <a:ext uri="{FF2B5EF4-FFF2-40B4-BE49-F238E27FC236}">
                <a16:creationId xmlns:a16="http://schemas.microsoft.com/office/drawing/2014/main" id="{698A3AFF-1910-CACD-D0F8-E5358B02DE96}"/>
              </a:ext>
            </a:extLst>
          </p:cNvPr>
          <p:cNvSpPr>
            <a:spLocks noGrp="1"/>
          </p:cNvSpPr>
          <p:nvPr/>
        </p:nvSpPr>
        <p:spPr>
          <a:xfrm>
            <a:off x="7479792" y="533400"/>
            <a:ext cx="4620768" cy="1714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050" b="1" i="0">
                <a:solidFill>
                  <a:srgbClr val="666666"/>
                </a:solidFill>
                <a:latin typeface="Arial"/>
                <a:ea typeface="Arial"/>
                <a:cs typeface="Arial"/>
              </a:defRPr>
            </a:pPr>
            <a:r>
              <a:rPr kumimoji="0" sz="1050" b="1" i="0" u="none" strike="noStrike" kern="1200" cap="none" spc="0" normalizeH="0" baseline="0" noProof="0" dirty="0">
                <a:ln>
                  <a:noFill/>
                </a:ln>
                <a:solidFill>
                  <a:srgbClr val="666666"/>
                </a:solidFill>
                <a:effectLst/>
                <a:uLnTx/>
                <a:uFillTx/>
                <a:latin typeface="Abadi" panose="020B0604020104020204" pitchFamily="34" charset="0"/>
                <a:ea typeface="Arial"/>
                <a:cs typeface="Arial"/>
              </a:rPr>
              <a:t>TZL COMMUNITY &amp; EDUCATION INITIATIVE  |  2026-2027</a:t>
            </a:r>
          </a:p>
        </p:txBody>
      </p:sp>
      <p:sp>
        <p:nvSpPr>
          <p:cNvPr id="13" name="Rectangle 12">
            <a:extLst>
              <a:ext uri="{FF2B5EF4-FFF2-40B4-BE49-F238E27FC236}">
                <a16:creationId xmlns:a16="http://schemas.microsoft.com/office/drawing/2014/main" id="{62BD32E8-1A05-9C0F-8830-7DFB5EC40F94}"/>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marL="0" marR="0" lvl="0" indent="0" algn="r" defTabSz="914400" eaLnBrk="1" fontAlgn="auto" latinLnBrk="0" hangingPunct="1">
              <a:lnSpc>
                <a:spcPct val="100000"/>
              </a:lnSpc>
              <a:spcBef>
                <a:spcPts val="0"/>
              </a:spcBef>
              <a:spcAft>
                <a:spcPts val="0"/>
              </a:spcAft>
              <a:buClrTx/>
              <a:buSzTx/>
              <a:buFontTx/>
              <a:buNone/>
              <a:tabLst/>
              <a:defRPr sz="630" b="1" i="0">
                <a:solidFill>
                  <a:srgbClr val="666666"/>
                </a:solidFill>
                <a:latin typeface="Arial"/>
                <a:ea typeface="Arial"/>
                <a:cs typeface="Arial"/>
              </a:defRPr>
            </a:pPr>
            <a:r>
              <a:rPr kumimoji="0" sz="630" b="1" i="0" u="none" strike="noStrike" kern="1200" cap="none" spc="0" normalizeH="0" baseline="0" noProof="0">
                <a:ln>
                  <a:noFill/>
                </a:ln>
                <a:solidFill>
                  <a:srgbClr val="666666"/>
                </a:solidFill>
                <a:effectLst/>
                <a:uLnTx/>
                <a:uFillTx/>
                <a:latin typeface="Abadi" panose="020B0604020104020204" pitchFamily="34" charset="0"/>
                <a:cs typeface="Arial"/>
              </a:rPr>
              <a:t>16</a:t>
            </a:r>
            <a:endParaRPr kumimoji="0" sz="1050" b="1" i="0" u="none" strike="noStrike" kern="1200" cap="none" spc="0" normalizeH="0" baseline="0" noProof="0" dirty="0">
              <a:ln>
                <a:noFill/>
              </a:ln>
              <a:solidFill>
                <a:srgbClr val="CFC8B8"/>
              </a:solidFill>
              <a:effectLst/>
              <a:uLnTx/>
              <a:uFillTx/>
              <a:latin typeface="Abadi" panose="020B0604020104020204" pitchFamily="34" charset="0"/>
              <a:ea typeface="Arial"/>
              <a:cs typeface="Arial"/>
            </a:endParaRPr>
          </a:p>
        </p:txBody>
      </p:sp>
      <p:grpSp>
        <p:nvGrpSpPr>
          <p:cNvPr id="76" name="Group 75">
            <a:extLst>
              <a:ext uri="{FF2B5EF4-FFF2-40B4-BE49-F238E27FC236}">
                <a16:creationId xmlns:a16="http://schemas.microsoft.com/office/drawing/2014/main" id="{09355669-58C8-7C13-A2D6-64EB7070BCCC}"/>
              </a:ext>
            </a:extLst>
          </p:cNvPr>
          <p:cNvGrpSpPr/>
          <p:nvPr/>
        </p:nvGrpSpPr>
        <p:grpSpPr>
          <a:xfrm>
            <a:off x="566928" y="1205264"/>
            <a:ext cx="10954512" cy="5267280"/>
            <a:chOff x="566928" y="758952"/>
            <a:chExt cx="10954512" cy="5267280"/>
          </a:xfrm>
        </p:grpSpPr>
        <p:sp>
          <p:nvSpPr>
            <p:cNvPr id="15" name="TextBox 14">
              <a:extLst>
                <a:ext uri="{FF2B5EF4-FFF2-40B4-BE49-F238E27FC236}">
                  <a16:creationId xmlns:a16="http://schemas.microsoft.com/office/drawing/2014/main" id="{D6320E06-2B72-25FF-2B33-6E0CF8DD8879}"/>
                </a:ext>
              </a:extLst>
            </p:cNvPr>
            <p:cNvSpPr txBox="1"/>
            <p:nvPr/>
          </p:nvSpPr>
          <p:spPr>
            <a:xfrm>
              <a:off x="566928" y="758952"/>
              <a:ext cx="5577840" cy="230832"/>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500" b="1" i="0">
                  <a:solidFill>
                    <a:srgbClr val="8B6514"/>
                  </a:solidFill>
                  <a:latin typeface="Aptos"/>
                </a:defRPr>
              </a:pPr>
              <a:r>
                <a:rPr kumimoji="0" sz="150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PROGRAM YEAR CALENDAR</a:t>
              </a:r>
            </a:p>
          </p:txBody>
        </p:sp>
        <p:sp>
          <p:nvSpPr>
            <p:cNvPr id="16" name="TextBox 15">
              <a:extLst>
                <a:ext uri="{FF2B5EF4-FFF2-40B4-BE49-F238E27FC236}">
                  <a16:creationId xmlns:a16="http://schemas.microsoft.com/office/drawing/2014/main" id="{99991CFE-43C5-8ACF-21AB-84E3BEB6241F}"/>
                </a:ext>
              </a:extLst>
            </p:cNvPr>
            <p:cNvSpPr txBox="1"/>
            <p:nvPr/>
          </p:nvSpPr>
          <p:spPr>
            <a:xfrm>
              <a:off x="566928" y="969264"/>
              <a:ext cx="10835640" cy="415498"/>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2700" b="1" i="0">
                  <a:solidFill>
                    <a:srgbClr val="111111"/>
                  </a:solidFill>
                  <a:latin typeface="Aptos"/>
                </a:defRPr>
              </a:pPr>
              <a:r>
                <a:rPr kumimoji="0" sz="270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JANUARY–MARCH | Operating Milestones</a:t>
              </a:r>
            </a:p>
          </p:txBody>
        </p:sp>
        <p:sp>
          <p:nvSpPr>
            <p:cNvPr id="17" name="Rectangle 16">
              <a:extLst>
                <a:ext uri="{FF2B5EF4-FFF2-40B4-BE49-F238E27FC236}">
                  <a16:creationId xmlns:a16="http://schemas.microsoft.com/office/drawing/2014/main" id="{B0D7C075-8B20-7955-EEDF-F2D0E107A9E7}"/>
                </a:ext>
              </a:extLst>
            </p:cNvPr>
            <p:cNvSpPr/>
            <p:nvPr/>
          </p:nvSpPr>
          <p:spPr>
            <a:xfrm>
              <a:off x="566928" y="1572768"/>
              <a:ext cx="3520440" cy="27432"/>
            </a:xfrm>
            <a:prstGeom prst="rect">
              <a:avLst/>
            </a:prstGeom>
            <a:solidFill>
              <a:srgbClr val="D6B656"/>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8" name="TextBox 17">
              <a:extLst>
                <a:ext uri="{FF2B5EF4-FFF2-40B4-BE49-F238E27FC236}">
                  <a16:creationId xmlns:a16="http://schemas.microsoft.com/office/drawing/2014/main" id="{14802312-78F2-8227-E9F0-6701B29B7307}"/>
                </a:ext>
              </a:extLst>
            </p:cNvPr>
            <p:cNvSpPr txBox="1"/>
            <p:nvPr/>
          </p:nvSpPr>
          <p:spPr>
            <a:xfrm>
              <a:off x="566928" y="1664208"/>
              <a:ext cx="10881360" cy="223138"/>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450" b="0" i="0">
                  <a:solidFill>
                    <a:srgbClr val="666666"/>
                  </a:solidFill>
                  <a:latin typeface="Aptos"/>
                </a:defRPr>
              </a:pPr>
              <a:r>
                <a:rPr kumimoji="0" sz="1450" b="0" i="0" u="none" strike="noStrike" kern="1200" cap="none" spc="0" normalizeH="0" baseline="0" noProof="0">
                  <a:ln>
                    <a:noFill/>
                  </a:ln>
                  <a:solidFill>
                    <a:srgbClr val="666666"/>
                  </a:solidFill>
                  <a:effectLst/>
                  <a:uLnTx/>
                  <a:uFillTx/>
                  <a:latin typeface="Abadi" panose="020B0604020104020204" pitchFamily="34" charset="0"/>
                  <a:ea typeface="Calibri"/>
                  <a:cs typeface="Calibri"/>
                </a:rPr>
                <a:t>Leadership development, exposure, professional growth, and spring service.</a:t>
              </a:r>
            </a:p>
          </p:txBody>
        </p:sp>
        <p:sp>
          <p:nvSpPr>
            <p:cNvPr id="19" name="TextBox 18">
              <a:extLst>
                <a:ext uri="{FF2B5EF4-FFF2-40B4-BE49-F238E27FC236}">
                  <a16:creationId xmlns:a16="http://schemas.microsoft.com/office/drawing/2014/main" id="{7C9F33EB-78C3-54C3-D1C7-F1CDD49D52B7}"/>
                </a:ext>
              </a:extLst>
            </p:cNvPr>
            <p:cNvSpPr txBox="1"/>
            <p:nvPr/>
          </p:nvSpPr>
          <p:spPr>
            <a:xfrm>
              <a:off x="7452360" y="1664208"/>
              <a:ext cx="3703320" cy="184666"/>
            </a:xfrm>
            <a:prstGeom prst="rect">
              <a:avLst/>
            </a:prstGeom>
            <a:noFill/>
          </p:spPr>
          <p:txBody>
            <a:bodyPr wrap="square" lIns="0" tIns="0" rIns="0" bIns="0" anchor="t">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sz="1200" b="1" i="0">
                  <a:solidFill>
                    <a:srgbClr val="8B6514"/>
                  </a:solidFill>
                  <a:latin typeface="Aptos"/>
                </a:defRPr>
              </a:pPr>
              <a:r>
                <a:rPr lang="en-US" sz="1200" b="1" dirty="0">
                  <a:solidFill>
                    <a:srgbClr val="8B6514"/>
                  </a:solidFill>
                  <a:latin typeface="Abadi" panose="020B0604020104020204" pitchFamily="34" charset="0"/>
                  <a:ea typeface="Calibri"/>
                  <a:cs typeface="Calibri"/>
                </a:rPr>
                <a:t>10</a:t>
              </a:r>
              <a:r>
                <a:rPr kumimoji="0" sz="1200" b="1" i="0" u="none" strike="noStrike" kern="1200" cap="none" spc="0" normalizeH="0" baseline="0" noProof="0" dirty="0">
                  <a:ln>
                    <a:noFill/>
                  </a:ln>
                  <a:solidFill>
                    <a:srgbClr val="8B6514"/>
                  </a:solidFill>
                  <a:effectLst/>
                  <a:uLnTx/>
                  <a:uFillTx/>
                  <a:latin typeface="Abadi" panose="020B0604020104020204" pitchFamily="34" charset="0"/>
                  <a:ea typeface="Calibri"/>
                  <a:cs typeface="Calibri"/>
                </a:rPr>
                <a:t> events   •   </a:t>
              </a:r>
              <a:r>
                <a:rPr kumimoji="0" lang="en-US" sz="1200" b="1" i="0" u="none" strike="noStrike" kern="1200" cap="none" spc="0" normalizeH="0" baseline="0" noProof="0" dirty="0">
                  <a:ln>
                    <a:noFill/>
                  </a:ln>
                  <a:solidFill>
                    <a:srgbClr val="8B6514"/>
                  </a:solidFill>
                  <a:effectLst/>
                  <a:uLnTx/>
                  <a:uFillTx/>
                  <a:latin typeface="Abadi" panose="020B0604020104020204" pitchFamily="34" charset="0"/>
                  <a:ea typeface="Calibri"/>
                  <a:cs typeface="Calibri"/>
                </a:rPr>
                <a:t>8</a:t>
              </a:r>
              <a:r>
                <a:rPr kumimoji="0" sz="1200" b="1" i="0" u="none" strike="noStrike" kern="1200" cap="none" spc="0" normalizeH="0" baseline="0" noProof="0" dirty="0">
                  <a:ln>
                    <a:noFill/>
                  </a:ln>
                  <a:solidFill>
                    <a:srgbClr val="8B6514"/>
                  </a:solidFill>
                  <a:effectLst/>
                  <a:uLnTx/>
                  <a:uFillTx/>
                  <a:latin typeface="Abadi" panose="020B0604020104020204" pitchFamily="34" charset="0"/>
                  <a:ea typeface="Calibri"/>
                  <a:cs typeface="Calibri"/>
                </a:rPr>
                <a:t> confirmed   •   2 tentative</a:t>
              </a:r>
            </a:p>
          </p:txBody>
        </p:sp>
        <p:sp>
          <p:nvSpPr>
            <p:cNvPr id="20" name="Rounded Rectangle 22">
              <a:extLst>
                <a:ext uri="{FF2B5EF4-FFF2-40B4-BE49-F238E27FC236}">
                  <a16:creationId xmlns:a16="http://schemas.microsoft.com/office/drawing/2014/main" id="{BFA1ADEE-C79D-5FCC-D5E7-F1AEC24ED8A8}"/>
                </a:ext>
              </a:extLst>
            </p:cNvPr>
            <p:cNvSpPr/>
            <p:nvPr/>
          </p:nvSpPr>
          <p:spPr>
            <a:xfrm>
              <a:off x="658368" y="2029968"/>
              <a:ext cx="10863072" cy="3611880"/>
            </a:xfrm>
            <a:prstGeom prst="roundRect">
              <a:avLst/>
            </a:prstGeom>
            <a:solidFill>
              <a:srgbClr val="0D0D0D"/>
            </a:solidFill>
            <a:ln w="12700"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21" name="Rounded Rectangle 23">
              <a:extLst>
                <a:ext uri="{FF2B5EF4-FFF2-40B4-BE49-F238E27FC236}">
                  <a16:creationId xmlns:a16="http://schemas.microsoft.com/office/drawing/2014/main" id="{E052FC9A-0F64-7C97-4ADD-AC582CAF6EB3}"/>
                </a:ext>
              </a:extLst>
            </p:cNvPr>
            <p:cNvSpPr/>
            <p:nvPr/>
          </p:nvSpPr>
          <p:spPr>
            <a:xfrm>
              <a:off x="868680" y="2258568"/>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22" name="TextBox 21">
              <a:extLst>
                <a:ext uri="{FF2B5EF4-FFF2-40B4-BE49-F238E27FC236}">
                  <a16:creationId xmlns:a16="http://schemas.microsoft.com/office/drawing/2014/main" id="{5DC23C1C-39EC-C1E6-0A83-196748652AFE}"/>
                </a:ext>
              </a:extLst>
            </p:cNvPr>
            <p:cNvSpPr txBox="1"/>
            <p:nvPr/>
          </p:nvSpPr>
          <p:spPr>
            <a:xfrm>
              <a:off x="923544" y="230428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Jan 9</a:t>
              </a:r>
            </a:p>
          </p:txBody>
        </p:sp>
        <p:sp>
          <p:nvSpPr>
            <p:cNvPr id="23" name="TextBox 22">
              <a:extLst>
                <a:ext uri="{FF2B5EF4-FFF2-40B4-BE49-F238E27FC236}">
                  <a16:creationId xmlns:a16="http://schemas.microsoft.com/office/drawing/2014/main" id="{5CE64E16-E855-127A-54A2-B51DDD93E4AA}"/>
                </a:ext>
              </a:extLst>
            </p:cNvPr>
            <p:cNvSpPr txBox="1"/>
            <p:nvPr/>
          </p:nvSpPr>
          <p:spPr>
            <a:xfrm>
              <a:off x="923544" y="248716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24" name="TextBox 23">
              <a:extLst>
                <a:ext uri="{FF2B5EF4-FFF2-40B4-BE49-F238E27FC236}">
                  <a16:creationId xmlns:a16="http://schemas.microsoft.com/office/drawing/2014/main" id="{40D6FF2E-0157-5B3B-042A-3E6F379EFAF6}"/>
                </a:ext>
              </a:extLst>
            </p:cNvPr>
            <p:cNvSpPr txBox="1"/>
            <p:nvPr/>
          </p:nvSpPr>
          <p:spPr>
            <a:xfrm>
              <a:off x="2020824" y="228600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25" name="TextBox 24">
              <a:extLst>
                <a:ext uri="{FF2B5EF4-FFF2-40B4-BE49-F238E27FC236}">
                  <a16:creationId xmlns:a16="http://schemas.microsoft.com/office/drawing/2014/main" id="{817E9947-5948-4FA6-DE0F-9411F2D5EF0C}"/>
                </a:ext>
              </a:extLst>
            </p:cNvPr>
            <p:cNvSpPr txBox="1"/>
            <p:nvPr/>
          </p:nvSpPr>
          <p:spPr>
            <a:xfrm>
              <a:off x="2221991" y="2267712"/>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Careers Without Limits</a:t>
              </a:r>
            </a:p>
          </p:txBody>
        </p:sp>
        <p:sp>
          <p:nvSpPr>
            <p:cNvPr id="26" name="TextBox 25">
              <a:extLst>
                <a:ext uri="{FF2B5EF4-FFF2-40B4-BE49-F238E27FC236}">
                  <a16:creationId xmlns:a16="http://schemas.microsoft.com/office/drawing/2014/main" id="{FD5B86DB-8A40-025A-89CE-E6320A8344AC}"/>
                </a:ext>
              </a:extLst>
            </p:cNvPr>
            <p:cNvSpPr txBox="1"/>
            <p:nvPr/>
          </p:nvSpPr>
          <p:spPr>
            <a:xfrm>
              <a:off x="2221991" y="248716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ELMP  •  WCC Gunder Myran 319</a:t>
              </a:r>
            </a:p>
          </p:txBody>
        </p:sp>
        <p:sp>
          <p:nvSpPr>
            <p:cNvPr id="27" name="Rounded Rectangle 29">
              <a:extLst>
                <a:ext uri="{FF2B5EF4-FFF2-40B4-BE49-F238E27FC236}">
                  <a16:creationId xmlns:a16="http://schemas.microsoft.com/office/drawing/2014/main" id="{31DDAF2E-DCD1-33C8-3A66-3BA4B97584B4}"/>
                </a:ext>
              </a:extLst>
            </p:cNvPr>
            <p:cNvSpPr/>
            <p:nvPr/>
          </p:nvSpPr>
          <p:spPr>
            <a:xfrm>
              <a:off x="868680" y="2761488"/>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28" name="TextBox 27">
              <a:extLst>
                <a:ext uri="{FF2B5EF4-FFF2-40B4-BE49-F238E27FC236}">
                  <a16:creationId xmlns:a16="http://schemas.microsoft.com/office/drawing/2014/main" id="{3B475ED7-2562-DC57-0C19-964D2BD8A211}"/>
                </a:ext>
              </a:extLst>
            </p:cNvPr>
            <p:cNvSpPr txBox="1"/>
            <p:nvPr/>
          </p:nvSpPr>
          <p:spPr>
            <a:xfrm>
              <a:off x="923544" y="280720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Jan 13</a:t>
              </a:r>
            </a:p>
          </p:txBody>
        </p:sp>
        <p:sp>
          <p:nvSpPr>
            <p:cNvPr id="29" name="TextBox 28">
              <a:extLst>
                <a:ext uri="{FF2B5EF4-FFF2-40B4-BE49-F238E27FC236}">
                  <a16:creationId xmlns:a16="http://schemas.microsoft.com/office/drawing/2014/main" id="{F03EBCD3-0F6C-B29A-13E8-0B80AD8585C2}"/>
                </a:ext>
              </a:extLst>
            </p:cNvPr>
            <p:cNvSpPr txBox="1"/>
            <p:nvPr/>
          </p:nvSpPr>
          <p:spPr>
            <a:xfrm>
              <a:off x="923544" y="299008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30" name="TextBox 29">
              <a:extLst>
                <a:ext uri="{FF2B5EF4-FFF2-40B4-BE49-F238E27FC236}">
                  <a16:creationId xmlns:a16="http://schemas.microsoft.com/office/drawing/2014/main" id="{1E2A20A2-3D08-3834-4881-BEE577416574}"/>
                </a:ext>
              </a:extLst>
            </p:cNvPr>
            <p:cNvSpPr txBox="1"/>
            <p:nvPr/>
          </p:nvSpPr>
          <p:spPr>
            <a:xfrm>
              <a:off x="2020824" y="278892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dirty="0">
                  <a:ln>
                    <a:noFill/>
                  </a:ln>
                  <a:solidFill>
                    <a:srgbClr val="98B97A"/>
                  </a:solidFill>
                  <a:effectLst/>
                  <a:uLnTx/>
                  <a:uFillTx/>
                  <a:latin typeface="Abadi" panose="020B0604020104020204" pitchFamily="34" charset="0"/>
                  <a:ea typeface="Calibri"/>
                  <a:cs typeface="Calibri"/>
                </a:rPr>
                <a:t>●</a:t>
              </a:r>
            </a:p>
          </p:txBody>
        </p:sp>
        <p:sp>
          <p:nvSpPr>
            <p:cNvPr id="31" name="TextBox 30">
              <a:extLst>
                <a:ext uri="{FF2B5EF4-FFF2-40B4-BE49-F238E27FC236}">
                  <a16:creationId xmlns:a16="http://schemas.microsoft.com/office/drawing/2014/main" id="{310B7878-E88B-E169-50A4-B4D3E27979C7}"/>
                </a:ext>
              </a:extLst>
            </p:cNvPr>
            <p:cNvSpPr txBox="1"/>
            <p:nvPr/>
          </p:nvSpPr>
          <p:spPr>
            <a:xfrm>
              <a:off x="2221991" y="2770632"/>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CEI Board Meeting</a:t>
              </a:r>
            </a:p>
          </p:txBody>
        </p:sp>
        <p:sp>
          <p:nvSpPr>
            <p:cNvPr id="32" name="TextBox 31">
              <a:extLst>
                <a:ext uri="{FF2B5EF4-FFF2-40B4-BE49-F238E27FC236}">
                  <a16:creationId xmlns:a16="http://schemas.microsoft.com/office/drawing/2014/main" id="{2C0277CA-71FB-9DD8-F887-4CD15EBD0AFF}"/>
                </a:ext>
              </a:extLst>
            </p:cNvPr>
            <p:cNvSpPr txBox="1"/>
            <p:nvPr/>
          </p:nvSpPr>
          <p:spPr>
            <a:xfrm>
              <a:off x="2221991" y="299008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33" name="Rounded Rectangle 35">
              <a:extLst>
                <a:ext uri="{FF2B5EF4-FFF2-40B4-BE49-F238E27FC236}">
                  <a16:creationId xmlns:a16="http://schemas.microsoft.com/office/drawing/2014/main" id="{29FD587C-CE57-C3E2-B413-AB92DF53B031}"/>
                </a:ext>
              </a:extLst>
            </p:cNvPr>
            <p:cNvSpPr/>
            <p:nvPr/>
          </p:nvSpPr>
          <p:spPr>
            <a:xfrm>
              <a:off x="868680" y="3777918"/>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34" name="TextBox 33">
              <a:extLst>
                <a:ext uri="{FF2B5EF4-FFF2-40B4-BE49-F238E27FC236}">
                  <a16:creationId xmlns:a16="http://schemas.microsoft.com/office/drawing/2014/main" id="{466339D0-41A7-5403-90E1-D47734D32953}"/>
                </a:ext>
              </a:extLst>
            </p:cNvPr>
            <p:cNvSpPr txBox="1"/>
            <p:nvPr/>
          </p:nvSpPr>
          <p:spPr>
            <a:xfrm>
              <a:off x="923544" y="382363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dirty="0">
                  <a:ln>
                    <a:noFill/>
                  </a:ln>
                  <a:solidFill>
                    <a:srgbClr val="D6B656"/>
                  </a:solidFill>
                  <a:effectLst/>
                  <a:uLnTx/>
                  <a:uFillTx/>
                  <a:latin typeface="Abadi" panose="020B0604020104020204" pitchFamily="34" charset="0"/>
                  <a:ea typeface="Calibri"/>
                  <a:cs typeface="Calibri"/>
                </a:rPr>
                <a:t>Jan 23</a:t>
              </a:r>
            </a:p>
          </p:txBody>
        </p:sp>
        <p:sp>
          <p:nvSpPr>
            <p:cNvPr id="35" name="TextBox 34">
              <a:extLst>
                <a:ext uri="{FF2B5EF4-FFF2-40B4-BE49-F238E27FC236}">
                  <a16:creationId xmlns:a16="http://schemas.microsoft.com/office/drawing/2014/main" id="{34004639-FCF1-EE53-A96A-18741D812374}"/>
                </a:ext>
              </a:extLst>
            </p:cNvPr>
            <p:cNvSpPr txBox="1"/>
            <p:nvPr/>
          </p:nvSpPr>
          <p:spPr>
            <a:xfrm>
              <a:off x="923544" y="400651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36" name="TextBox 35">
              <a:extLst>
                <a:ext uri="{FF2B5EF4-FFF2-40B4-BE49-F238E27FC236}">
                  <a16:creationId xmlns:a16="http://schemas.microsoft.com/office/drawing/2014/main" id="{00220C7F-1E81-C8C0-289F-4770F6DA2BF4}"/>
                </a:ext>
              </a:extLst>
            </p:cNvPr>
            <p:cNvSpPr txBox="1"/>
            <p:nvPr/>
          </p:nvSpPr>
          <p:spPr>
            <a:xfrm>
              <a:off x="2020824" y="4294443"/>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D99265"/>
                  </a:solidFill>
                  <a:latin typeface="Aptos"/>
                </a:defRPr>
              </a:pPr>
              <a:r>
                <a:rPr kumimoji="0" sz="1200" b="1" i="0" u="none" strike="noStrike" kern="1200" cap="none" spc="0" normalizeH="0" baseline="0" noProof="0" dirty="0">
                  <a:ln>
                    <a:noFill/>
                  </a:ln>
                  <a:solidFill>
                    <a:srgbClr val="D99265"/>
                  </a:solidFill>
                  <a:effectLst/>
                  <a:uLnTx/>
                  <a:uFillTx/>
                  <a:latin typeface="Abadi" panose="020B0604020104020204" pitchFamily="34" charset="0"/>
                  <a:ea typeface="Calibri"/>
                  <a:cs typeface="Calibri"/>
                </a:rPr>
                <a:t>○</a:t>
              </a:r>
            </a:p>
          </p:txBody>
        </p:sp>
        <p:sp>
          <p:nvSpPr>
            <p:cNvPr id="37" name="TextBox 36">
              <a:extLst>
                <a:ext uri="{FF2B5EF4-FFF2-40B4-BE49-F238E27FC236}">
                  <a16:creationId xmlns:a16="http://schemas.microsoft.com/office/drawing/2014/main" id="{A9AF47F3-814D-0718-5513-DBB4BFA12233}"/>
                </a:ext>
              </a:extLst>
            </p:cNvPr>
            <p:cNvSpPr txBox="1"/>
            <p:nvPr/>
          </p:nvSpPr>
          <p:spPr>
            <a:xfrm>
              <a:off x="2221991" y="3787062"/>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College Exposure</a:t>
              </a:r>
              <a:r>
                <a:rPr kumimoji="0" lang="en-US"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 Experience – Chemistry Lab</a:t>
              </a:r>
              <a:endPar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endParaRPr>
            </a:p>
          </p:txBody>
        </p:sp>
        <p:sp>
          <p:nvSpPr>
            <p:cNvPr id="38" name="TextBox 37">
              <a:extLst>
                <a:ext uri="{FF2B5EF4-FFF2-40B4-BE49-F238E27FC236}">
                  <a16:creationId xmlns:a16="http://schemas.microsoft.com/office/drawing/2014/main" id="{B5D4E7F7-FC63-7362-E949-7A535403301C}"/>
                </a:ext>
              </a:extLst>
            </p:cNvPr>
            <p:cNvSpPr txBox="1"/>
            <p:nvPr/>
          </p:nvSpPr>
          <p:spPr>
            <a:xfrm>
              <a:off x="2221991" y="400651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ELMP  •  </a:t>
              </a:r>
              <a:r>
                <a:rPr lang="en-US" sz="1200" dirty="0">
                  <a:solidFill>
                    <a:srgbClr val="D9D2C3"/>
                  </a:solidFill>
                  <a:latin typeface="Abadi" panose="020B0604020104020204" pitchFamily="34" charset="0"/>
                  <a:ea typeface="Calibri"/>
                  <a:cs typeface="Calibri"/>
                </a:rPr>
                <a:t>WCC Liberal Arts 311</a:t>
              </a:r>
              <a:endPar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endParaRPr>
            </a:p>
          </p:txBody>
        </p:sp>
        <p:sp>
          <p:nvSpPr>
            <p:cNvPr id="39" name="Rounded Rectangle 41">
              <a:extLst>
                <a:ext uri="{FF2B5EF4-FFF2-40B4-BE49-F238E27FC236}">
                  <a16:creationId xmlns:a16="http://schemas.microsoft.com/office/drawing/2014/main" id="{818FAF9D-ACEE-55F3-3D1F-005B68DB51E2}"/>
                </a:ext>
              </a:extLst>
            </p:cNvPr>
            <p:cNvSpPr/>
            <p:nvPr/>
          </p:nvSpPr>
          <p:spPr>
            <a:xfrm>
              <a:off x="868680" y="4280838"/>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40" name="TextBox 39">
              <a:extLst>
                <a:ext uri="{FF2B5EF4-FFF2-40B4-BE49-F238E27FC236}">
                  <a16:creationId xmlns:a16="http://schemas.microsoft.com/office/drawing/2014/main" id="{F8F5F761-C0F0-C371-4D32-09856FE5C9F1}"/>
                </a:ext>
              </a:extLst>
            </p:cNvPr>
            <p:cNvSpPr txBox="1"/>
            <p:nvPr/>
          </p:nvSpPr>
          <p:spPr>
            <a:xfrm>
              <a:off x="923544" y="432655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Feb 10</a:t>
              </a:r>
            </a:p>
          </p:txBody>
        </p:sp>
        <p:sp>
          <p:nvSpPr>
            <p:cNvPr id="41" name="TextBox 40">
              <a:extLst>
                <a:ext uri="{FF2B5EF4-FFF2-40B4-BE49-F238E27FC236}">
                  <a16:creationId xmlns:a16="http://schemas.microsoft.com/office/drawing/2014/main" id="{46091C1A-4992-4EF6-99D4-595A05AD9004}"/>
                </a:ext>
              </a:extLst>
            </p:cNvPr>
            <p:cNvSpPr txBox="1"/>
            <p:nvPr/>
          </p:nvSpPr>
          <p:spPr>
            <a:xfrm>
              <a:off x="923544" y="450943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42" name="TextBox 41">
              <a:extLst>
                <a:ext uri="{FF2B5EF4-FFF2-40B4-BE49-F238E27FC236}">
                  <a16:creationId xmlns:a16="http://schemas.microsoft.com/office/drawing/2014/main" id="{5CC46B0C-CEFF-0E7F-853D-3D06C00ECFCF}"/>
                </a:ext>
              </a:extLst>
            </p:cNvPr>
            <p:cNvSpPr txBox="1"/>
            <p:nvPr/>
          </p:nvSpPr>
          <p:spPr>
            <a:xfrm>
              <a:off x="2020824" y="3823113"/>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dirty="0">
                  <a:ln>
                    <a:noFill/>
                  </a:ln>
                  <a:solidFill>
                    <a:srgbClr val="98B97A"/>
                  </a:solidFill>
                  <a:effectLst/>
                  <a:uLnTx/>
                  <a:uFillTx/>
                  <a:latin typeface="Abadi" panose="020B0604020104020204" pitchFamily="34" charset="0"/>
                  <a:ea typeface="Calibri"/>
                  <a:cs typeface="Calibri"/>
                </a:rPr>
                <a:t>●</a:t>
              </a:r>
            </a:p>
          </p:txBody>
        </p:sp>
        <p:sp>
          <p:nvSpPr>
            <p:cNvPr id="43" name="TextBox 42">
              <a:extLst>
                <a:ext uri="{FF2B5EF4-FFF2-40B4-BE49-F238E27FC236}">
                  <a16:creationId xmlns:a16="http://schemas.microsoft.com/office/drawing/2014/main" id="{BD3DBE07-D570-C83F-A2D3-7288656B836F}"/>
                </a:ext>
              </a:extLst>
            </p:cNvPr>
            <p:cNvSpPr txBox="1"/>
            <p:nvPr/>
          </p:nvSpPr>
          <p:spPr>
            <a:xfrm>
              <a:off x="2221991" y="4289982"/>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CEI Board Meeting</a:t>
              </a:r>
            </a:p>
          </p:txBody>
        </p:sp>
        <p:sp>
          <p:nvSpPr>
            <p:cNvPr id="44" name="TextBox 43">
              <a:extLst>
                <a:ext uri="{FF2B5EF4-FFF2-40B4-BE49-F238E27FC236}">
                  <a16:creationId xmlns:a16="http://schemas.microsoft.com/office/drawing/2014/main" id="{76CAD926-F1B2-EC3A-C6B3-DF5B6A3F42FD}"/>
                </a:ext>
              </a:extLst>
            </p:cNvPr>
            <p:cNvSpPr txBox="1"/>
            <p:nvPr/>
          </p:nvSpPr>
          <p:spPr>
            <a:xfrm>
              <a:off x="2221991" y="450943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45" name="Rounded Rectangle 47">
              <a:extLst>
                <a:ext uri="{FF2B5EF4-FFF2-40B4-BE49-F238E27FC236}">
                  <a16:creationId xmlns:a16="http://schemas.microsoft.com/office/drawing/2014/main" id="{479F82FB-7CEC-A67B-E18F-C2BD4D0ADD41}"/>
                </a:ext>
              </a:extLst>
            </p:cNvPr>
            <p:cNvSpPr/>
            <p:nvPr/>
          </p:nvSpPr>
          <p:spPr>
            <a:xfrm>
              <a:off x="868680" y="4783758"/>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46" name="TextBox 45">
              <a:extLst>
                <a:ext uri="{FF2B5EF4-FFF2-40B4-BE49-F238E27FC236}">
                  <a16:creationId xmlns:a16="http://schemas.microsoft.com/office/drawing/2014/main" id="{67BFB36D-A13B-F669-6C41-42DEABED4B3A}"/>
                </a:ext>
              </a:extLst>
            </p:cNvPr>
            <p:cNvSpPr txBox="1"/>
            <p:nvPr/>
          </p:nvSpPr>
          <p:spPr>
            <a:xfrm>
              <a:off x="923544" y="482947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dirty="0">
                  <a:ln>
                    <a:noFill/>
                  </a:ln>
                  <a:solidFill>
                    <a:srgbClr val="D6B656"/>
                  </a:solidFill>
                  <a:effectLst/>
                  <a:uLnTx/>
                  <a:uFillTx/>
                  <a:latin typeface="Abadi" panose="020B0604020104020204" pitchFamily="34" charset="0"/>
                  <a:ea typeface="Calibri"/>
                  <a:cs typeface="Calibri"/>
                </a:rPr>
                <a:t>Feb 13</a:t>
              </a:r>
            </a:p>
          </p:txBody>
        </p:sp>
        <p:sp>
          <p:nvSpPr>
            <p:cNvPr id="47" name="TextBox 46">
              <a:extLst>
                <a:ext uri="{FF2B5EF4-FFF2-40B4-BE49-F238E27FC236}">
                  <a16:creationId xmlns:a16="http://schemas.microsoft.com/office/drawing/2014/main" id="{F1BD46E8-8D83-DE8A-296C-E4BD816F8AA5}"/>
                </a:ext>
              </a:extLst>
            </p:cNvPr>
            <p:cNvSpPr txBox="1"/>
            <p:nvPr/>
          </p:nvSpPr>
          <p:spPr>
            <a:xfrm>
              <a:off x="923544" y="501235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10:00 AM</a:t>
              </a:r>
            </a:p>
          </p:txBody>
        </p:sp>
        <p:sp>
          <p:nvSpPr>
            <p:cNvPr id="48" name="TextBox 47">
              <a:extLst>
                <a:ext uri="{FF2B5EF4-FFF2-40B4-BE49-F238E27FC236}">
                  <a16:creationId xmlns:a16="http://schemas.microsoft.com/office/drawing/2014/main" id="{57FEAAC2-2607-F88F-94C2-4859725114C2}"/>
                </a:ext>
              </a:extLst>
            </p:cNvPr>
            <p:cNvSpPr txBox="1"/>
            <p:nvPr/>
          </p:nvSpPr>
          <p:spPr>
            <a:xfrm>
              <a:off x="2020824" y="481119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49" name="TextBox 48">
              <a:extLst>
                <a:ext uri="{FF2B5EF4-FFF2-40B4-BE49-F238E27FC236}">
                  <a16:creationId xmlns:a16="http://schemas.microsoft.com/office/drawing/2014/main" id="{C2332710-8477-8864-F6A6-533B73B25D69}"/>
                </a:ext>
              </a:extLst>
            </p:cNvPr>
            <p:cNvSpPr txBox="1"/>
            <p:nvPr/>
          </p:nvSpPr>
          <p:spPr>
            <a:xfrm>
              <a:off x="2221991" y="4792902"/>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Professional Development + Black Leadership</a:t>
              </a:r>
            </a:p>
          </p:txBody>
        </p:sp>
        <p:sp>
          <p:nvSpPr>
            <p:cNvPr id="50" name="TextBox 49">
              <a:extLst>
                <a:ext uri="{FF2B5EF4-FFF2-40B4-BE49-F238E27FC236}">
                  <a16:creationId xmlns:a16="http://schemas.microsoft.com/office/drawing/2014/main" id="{A95236F3-2025-3FE0-F9B3-4C6614C92A1D}"/>
                </a:ext>
              </a:extLst>
            </p:cNvPr>
            <p:cNvSpPr txBox="1"/>
            <p:nvPr/>
          </p:nvSpPr>
          <p:spPr>
            <a:xfrm>
              <a:off x="2221991" y="501235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ELMP  •  WCC Gunder Myran 319</a:t>
              </a:r>
            </a:p>
          </p:txBody>
        </p:sp>
        <p:sp>
          <p:nvSpPr>
            <p:cNvPr id="51" name="Rounded Rectangle 53">
              <a:extLst>
                <a:ext uri="{FF2B5EF4-FFF2-40B4-BE49-F238E27FC236}">
                  <a16:creationId xmlns:a16="http://schemas.microsoft.com/office/drawing/2014/main" id="{B308DBBD-9CCD-EF1A-BC34-DB9B2C40B6A8}"/>
                </a:ext>
              </a:extLst>
            </p:cNvPr>
            <p:cNvSpPr/>
            <p:nvPr/>
          </p:nvSpPr>
          <p:spPr>
            <a:xfrm>
              <a:off x="6126480" y="2258568"/>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52" name="TextBox 51">
              <a:extLst>
                <a:ext uri="{FF2B5EF4-FFF2-40B4-BE49-F238E27FC236}">
                  <a16:creationId xmlns:a16="http://schemas.microsoft.com/office/drawing/2014/main" id="{30CD1A08-0F8D-F81D-EFFA-8685032B6FFE}"/>
                </a:ext>
              </a:extLst>
            </p:cNvPr>
            <p:cNvSpPr txBox="1"/>
            <p:nvPr/>
          </p:nvSpPr>
          <p:spPr>
            <a:xfrm>
              <a:off x="6181344" y="230428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Feb 27</a:t>
              </a:r>
            </a:p>
          </p:txBody>
        </p:sp>
        <p:sp>
          <p:nvSpPr>
            <p:cNvPr id="53" name="TextBox 52">
              <a:extLst>
                <a:ext uri="{FF2B5EF4-FFF2-40B4-BE49-F238E27FC236}">
                  <a16:creationId xmlns:a16="http://schemas.microsoft.com/office/drawing/2014/main" id="{153A3D2F-E413-012B-7CFE-7D5377B5D54A}"/>
                </a:ext>
              </a:extLst>
            </p:cNvPr>
            <p:cNvSpPr txBox="1"/>
            <p:nvPr/>
          </p:nvSpPr>
          <p:spPr>
            <a:xfrm>
              <a:off x="6181344" y="248716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54" name="TextBox 53">
              <a:extLst>
                <a:ext uri="{FF2B5EF4-FFF2-40B4-BE49-F238E27FC236}">
                  <a16:creationId xmlns:a16="http://schemas.microsoft.com/office/drawing/2014/main" id="{9B256969-E764-6F5B-1E52-DCE843C82AE9}"/>
                </a:ext>
              </a:extLst>
            </p:cNvPr>
            <p:cNvSpPr txBox="1"/>
            <p:nvPr/>
          </p:nvSpPr>
          <p:spPr>
            <a:xfrm>
              <a:off x="7278624" y="228600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55" name="TextBox 54">
              <a:extLst>
                <a:ext uri="{FF2B5EF4-FFF2-40B4-BE49-F238E27FC236}">
                  <a16:creationId xmlns:a16="http://schemas.microsoft.com/office/drawing/2014/main" id="{3C3C7B4F-21B0-215A-2A41-CEC0FC77E365}"/>
                </a:ext>
              </a:extLst>
            </p:cNvPr>
            <p:cNvSpPr txBox="1"/>
            <p:nvPr/>
          </p:nvSpPr>
          <p:spPr>
            <a:xfrm>
              <a:off x="7479792" y="2267712"/>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Underground Railroad Living Museum</a:t>
              </a:r>
            </a:p>
          </p:txBody>
        </p:sp>
        <p:sp>
          <p:nvSpPr>
            <p:cNvPr id="56" name="TextBox 55">
              <a:extLst>
                <a:ext uri="{FF2B5EF4-FFF2-40B4-BE49-F238E27FC236}">
                  <a16:creationId xmlns:a16="http://schemas.microsoft.com/office/drawing/2014/main" id="{48303B87-5A21-44DC-1BC5-8500E7468C86}"/>
                </a:ext>
              </a:extLst>
            </p:cNvPr>
            <p:cNvSpPr txBox="1"/>
            <p:nvPr/>
          </p:nvSpPr>
          <p:spPr>
            <a:xfrm>
              <a:off x="7479792" y="2487168"/>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ELMP  •  First Congregational Church, Detroit</a:t>
              </a:r>
            </a:p>
          </p:txBody>
        </p:sp>
        <p:sp>
          <p:nvSpPr>
            <p:cNvPr id="57" name="Rounded Rectangle 59">
              <a:extLst>
                <a:ext uri="{FF2B5EF4-FFF2-40B4-BE49-F238E27FC236}">
                  <a16:creationId xmlns:a16="http://schemas.microsoft.com/office/drawing/2014/main" id="{C39500FD-3C49-B72C-D1B5-05447A6EE5A4}"/>
                </a:ext>
              </a:extLst>
            </p:cNvPr>
            <p:cNvSpPr/>
            <p:nvPr/>
          </p:nvSpPr>
          <p:spPr>
            <a:xfrm>
              <a:off x="6126480" y="2761488"/>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58" name="TextBox 57">
              <a:extLst>
                <a:ext uri="{FF2B5EF4-FFF2-40B4-BE49-F238E27FC236}">
                  <a16:creationId xmlns:a16="http://schemas.microsoft.com/office/drawing/2014/main" id="{19124FA5-F06E-54AB-BF1E-5E1CA55A2281}"/>
                </a:ext>
              </a:extLst>
            </p:cNvPr>
            <p:cNvSpPr txBox="1"/>
            <p:nvPr/>
          </p:nvSpPr>
          <p:spPr>
            <a:xfrm>
              <a:off x="6181344" y="280720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Mar 10</a:t>
              </a:r>
            </a:p>
          </p:txBody>
        </p:sp>
        <p:sp>
          <p:nvSpPr>
            <p:cNvPr id="59" name="TextBox 58">
              <a:extLst>
                <a:ext uri="{FF2B5EF4-FFF2-40B4-BE49-F238E27FC236}">
                  <a16:creationId xmlns:a16="http://schemas.microsoft.com/office/drawing/2014/main" id="{7E8BF0D8-D66B-B4DE-5493-6DFBD11881D8}"/>
                </a:ext>
              </a:extLst>
            </p:cNvPr>
            <p:cNvSpPr txBox="1"/>
            <p:nvPr/>
          </p:nvSpPr>
          <p:spPr>
            <a:xfrm>
              <a:off x="6181344" y="299008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60" name="TextBox 59">
              <a:extLst>
                <a:ext uri="{FF2B5EF4-FFF2-40B4-BE49-F238E27FC236}">
                  <a16:creationId xmlns:a16="http://schemas.microsoft.com/office/drawing/2014/main" id="{05016D50-9E5C-F6E0-C7DB-E815391A767A}"/>
                </a:ext>
              </a:extLst>
            </p:cNvPr>
            <p:cNvSpPr txBox="1"/>
            <p:nvPr/>
          </p:nvSpPr>
          <p:spPr>
            <a:xfrm>
              <a:off x="7278624" y="278892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61" name="TextBox 60">
              <a:extLst>
                <a:ext uri="{FF2B5EF4-FFF2-40B4-BE49-F238E27FC236}">
                  <a16:creationId xmlns:a16="http://schemas.microsoft.com/office/drawing/2014/main" id="{192C6836-1F75-3368-45F9-0EE70F1DE948}"/>
                </a:ext>
              </a:extLst>
            </p:cNvPr>
            <p:cNvSpPr txBox="1"/>
            <p:nvPr/>
          </p:nvSpPr>
          <p:spPr>
            <a:xfrm>
              <a:off x="7479792" y="2770632"/>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CEI Board Meeting</a:t>
              </a:r>
            </a:p>
          </p:txBody>
        </p:sp>
        <p:sp>
          <p:nvSpPr>
            <p:cNvPr id="62" name="TextBox 61">
              <a:extLst>
                <a:ext uri="{FF2B5EF4-FFF2-40B4-BE49-F238E27FC236}">
                  <a16:creationId xmlns:a16="http://schemas.microsoft.com/office/drawing/2014/main" id="{974E2036-3600-008E-6FFB-6E137B452BEF}"/>
                </a:ext>
              </a:extLst>
            </p:cNvPr>
            <p:cNvSpPr txBox="1"/>
            <p:nvPr/>
          </p:nvSpPr>
          <p:spPr>
            <a:xfrm>
              <a:off x="7479792" y="2990088"/>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63" name="Rounded Rectangle 65">
              <a:extLst>
                <a:ext uri="{FF2B5EF4-FFF2-40B4-BE49-F238E27FC236}">
                  <a16:creationId xmlns:a16="http://schemas.microsoft.com/office/drawing/2014/main" id="{571E4936-06F3-2810-F5A9-677C06FD5F14}"/>
                </a:ext>
              </a:extLst>
            </p:cNvPr>
            <p:cNvSpPr/>
            <p:nvPr/>
          </p:nvSpPr>
          <p:spPr>
            <a:xfrm>
              <a:off x="6126480" y="3264408"/>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64" name="TextBox 63">
              <a:extLst>
                <a:ext uri="{FF2B5EF4-FFF2-40B4-BE49-F238E27FC236}">
                  <a16:creationId xmlns:a16="http://schemas.microsoft.com/office/drawing/2014/main" id="{DB946DC5-599F-913F-A371-2F2D0ECF9C6D}"/>
                </a:ext>
              </a:extLst>
            </p:cNvPr>
            <p:cNvSpPr txBox="1"/>
            <p:nvPr/>
          </p:nvSpPr>
          <p:spPr>
            <a:xfrm>
              <a:off x="6181344" y="331012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Mar 13</a:t>
              </a:r>
            </a:p>
          </p:txBody>
        </p:sp>
        <p:sp>
          <p:nvSpPr>
            <p:cNvPr id="65" name="TextBox 64">
              <a:extLst>
                <a:ext uri="{FF2B5EF4-FFF2-40B4-BE49-F238E27FC236}">
                  <a16:creationId xmlns:a16="http://schemas.microsoft.com/office/drawing/2014/main" id="{AD1F7CB1-7A1D-CB5A-1BD2-77193295E6A6}"/>
                </a:ext>
              </a:extLst>
            </p:cNvPr>
            <p:cNvSpPr txBox="1"/>
            <p:nvPr/>
          </p:nvSpPr>
          <p:spPr>
            <a:xfrm>
              <a:off x="6181344" y="349300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66" name="TextBox 65">
              <a:extLst>
                <a:ext uri="{FF2B5EF4-FFF2-40B4-BE49-F238E27FC236}">
                  <a16:creationId xmlns:a16="http://schemas.microsoft.com/office/drawing/2014/main" id="{763A9A87-45C1-901A-25C6-9F0675606D63}"/>
                </a:ext>
              </a:extLst>
            </p:cNvPr>
            <p:cNvSpPr txBox="1"/>
            <p:nvPr/>
          </p:nvSpPr>
          <p:spPr>
            <a:xfrm>
              <a:off x="7278624" y="329184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67" name="TextBox 66">
              <a:extLst>
                <a:ext uri="{FF2B5EF4-FFF2-40B4-BE49-F238E27FC236}">
                  <a16:creationId xmlns:a16="http://schemas.microsoft.com/office/drawing/2014/main" id="{B0C0BFD6-01FB-61F4-5343-8031FE1E388A}"/>
                </a:ext>
              </a:extLst>
            </p:cNvPr>
            <p:cNvSpPr txBox="1"/>
            <p:nvPr/>
          </p:nvSpPr>
          <p:spPr>
            <a:xfrm>
              <a:off x="7479792" y="3273552"/>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Prepared Minds, Calm Responses</a:t>
              </a:r>
            </a:p>
          </p:txBody>
        </p:sp>
        <p:sp>
          <p:nvSpPr>
            <p:cNvPr id="68" name="TextBox 67">
              <a:extLst>
                <a:ext uri="{FF2B5EF4-FFF2-40B4-BE49-F238E27FC236}">
                  <a16:creationId xmlns:a16="http://schemas.microsoft.com/office/drawing/2014/main" id="{387B9F9C-2A8F-9BF0-9202-0AAF0F8B2BE5}"/>
                </a:ext>
              </a:extLst>
            </p:cNvPr>
            <p:cNvSpPr txBox="1"/>
            <p:nvPr/>
          </p:nvSpPr>
          <p:spPr>
            <a:xfrm>
              <a:off x="7479792" y="3493008"/>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ELMP  •  WCC Gunder Myran 319</a:t>
              </a:r>
            </a:p>
          </p:txBody>
        </p:sp>
        <p:sp>
          <p:nvSpPr>
            <p:cNvPr id="69" name="Rounded Rectangle 71">
              <a:extLst>
                <a:ext uri="{FF2B5EF4-FFF2-40B4-BE49-F238E27FC236}">
                  <a16:creationId xmlns:a16="http://schemas.microsoft.com/office/drawing/2014/main" id="{C8DD3094-5D6F-0634-6E09-C7D4CF42B126}"/>
                </a:ext>
              </a:extLst>
            </p:cNvPr>
            <p:cNvSpPr/>
            <p:nvPr/>
          </p:nvSpPr>
          <p:spPr>
            <a:xfrm>
              <a:off x="6126480" y="3767328"/>
              <a:ext cx="1060704" cy="420624"/>
            </a:xfrm>
            <a:prstGeom prst="roundRect">
              <a:avLst/>
            </a:prstGeom>
            <a:solidFill>
              <a:srgbClr val="14120C"/>
            </a:solidFill>
            <a:ln w="9525" cap="flat" cmpd="sng" algn="ctr">
              <a:solidFill>
                <a:srgbClr val="98B97A"/>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70" name="TextBox 69">
              <a:extLst>
                <a:ext uri="{FF2B5EF4-FFF2-40B4-BE49-F238E27FC236}">
                  <a16:creationId xmlns:a16="http://schemas.microsoft.com/office/drawing/2014/main" id="{C1497049-865D-3F81-E3E6-133D8DD17749}"/>
                </a:ext>
              </a:extLst>
            </p:cNvPr>
            <p:cNvSpPr txBox="1"/>
            <p:nvPr/>
          </p:nvSpPr>
          <p:spPr>
            <a:xfrm>
              <a:off x="6181344" y="381304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Mar 27</a:t>
              </a:r>
            </a:p>
          </p:txBody>
        </p:sp>
        <p:sp>
          <p:nvSpPr>
            <p:cNvPr id="71" name="TextBox 70">
              <a:extLst>
                <a:ext uri="{FF2B5EF4-FFF2-40B4-BE49-F238E27FC236}">
                  <a16:creationId xmlns:a16="http://schemas.microsoft.com/office/drawing/2014/main" id="{5728B799-1CF2-1095-4E45-1D5C80288E5F}"/>
                </a:ext>
              </a:extLst>
            </p:cNvPr>
            <p:cNvSpPr txBox="1"/>
            <p:nvPr/>
          </p:nvSpPr>
          <p:spPr>
            <a:xfrm>
              <a:off x="6181344" y="399592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72" name="TextBox 71">
              <a:extLst>
                <a:ext uri="{FF2B5EF4-FFF2-40B4-BE49-F238E27FC236}">
                  <a16:creationId xmlns:a16="http://schemas.microsoft.com/office/drawing/2014/main" id="{112FE122-57D1-2A0F-7BEC-049E4854C66C}"/>
                </a:ext>
              </a:extLst>
            </p:cNvPr>
            <p:cNvSpPr txBox="1"/>
            <p:nvPr/>
          </p:nvSpPr>
          <p:spPr>
            <a:xfrm>
              <a:off x="7278624" y="379476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D99265"/>
                  </a:solidFill>
                  <a:latin typeface="Aptos"/>
                </a:defRPr>
              </a:pPr>
              <a:r>
                <a:rPr kumimoji="0" sz="1200" b="1" i="0" u="none" strike="noStrike" kern="1200" cap="none" spc="0" normalizeH="0" baseline="0" noProof="0">
                  <a:ln>
                    <a:noFill/>
                  </a:ln>
                  <a:solidFill>
                    <a:srgbClr val="D99265"/>
                  </a:solidFill>
                  <a:effectLst/>
                  <a:uLnTx/>
                  <a:uFillTx/>
                  <a:latin typeface="Abadi" panose="020B0604020104020204" pitchFamily="34" charset="0"/>
                  <a:ea typeface="Calibri"/>
                  <a:cs typeface="Calibri"/>
                </a:rPr>
                <a:t>○</a:t>
              </a:r>
            </a:p>
          </p:txBody>
        </p:sp>
        <p:sp>
          <p:nvSpPr>
            <p:cNvPr id="73" name="TextBox 72">
              <a:extLst>
                <a:ext uri="{FF2B5EF4-FFF2-40B4-BE49-F238E27FC236}">
                  <a16:creationId xmlns:a16="http://schemas.microsoft.com/office/drawing/2014/main" id="{1BA2AF58-94F2-C34A-9834-98D65070A1B8}"/>
                </a:ext>
              </a:extLst>
            </p:cNvPr>
            <p:cNvSpPr txBox="1"/>
            <p:nvPr/>
          </p:nvSpPr>
          <p:spPr>
            <a:xfrm>
              <a:off x="7479792" y="3776472"/>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Easter Food Basket Delivery</a:t>
              </a:r>
              <a:r>
                <a:rPr kumimoji="0" lang="en-US"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/Senior Connection Kits</a:t>
              </a:r>
              <a:endPar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endParaRPr>
            </a:p>
          </p:txBody>
        </p:sp>
        <p:sp>
          <p:nvSpPr>
            <p:cNvPr id="74" name="TextBox 73">
              <a:extLst>
                <a:ext uri="{FF2B5EF4-FFF2-40B4-BE49-F238E27FC236}">
                  <a16:creationId xmlns:a16="http://schemas.microsoft.com/office/drawing/2014/main" id="{DFFB77FF-CC2D-1219-71D0-E9DAFD35DE03}"/>
                </a:ext>
              </a:extLst>
            </p:cNvPr>
            <p:cNvSpPr txBox="1"/>
            <p:nvPr/>
          </p:nvSpPr>
          <p:spPr>
            <a:xfrm>
              <a:off x="7479792" y="3995928"/>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ELMP / Caring &amp; Sharing  •  </a:t>
              </a: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YCMS</a:t>
              </a:r>
              <a:endPar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endParaRPr>
            </a:p>
          </p:txBody>
        </p:sp>
        <p:sp>
          <p:nvSpPr>
            <p:cNvPr id="75" name="TextBox 74">
              <a:extLst>
                <a:ext uri="{FF2B5EF4-FFF2-40B4-BE49-F238E27FC236}">
                  <a16:creationId xmlns:a16="http://schemas.microsoft.com/office/drawing/2014/main" id="{BC5D3FA9-3DE7-C9ED-60EC-62A4F8EF154A}"/>
                </a:ext>
              </a:extLst>
            </p:cNvPr>
            <p:cNvSpPr txBox="1"/>
            <p:nvPr/>
          </p:nvSpPr>
          <p:spPr>
            <a:xfrm>
              <a:off x="960120" y="5833872"/>
              <a:ext cx="10058400" cy="192360"/>
            </a:xfrm>
            <a:prstGeom prst="rect">
              <a:avLst/>
            </a:prstGeom>
            <a:noFill/>
          </p:spPr>
          <p:txBody>
            <a:bodyPr wrap="square"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50" b="0" i="0">
                  <a:solidFill>
                    <a:srgbClr val="666666"/>
                  </a:solidFill>
                  <a:latin typeface="Aptos"/>
                </a:defRPr>
              </a:pPr>
              <a:r>
                <a:rPr kumimoji="0" sz="1250" b="0" i="0" u="none" strike="noStrike" kern="1200" cap="none" spc="0" normalizeH="0" baseline="0" noProof="0">
                  <a:ln>
                    <a:noFill/>
                  </a:ln>
                  <a:solidFill>
                    <a:srgbClr val="666666"/>
                  </a:solidFill>
                  <a:effectLst/>
                  <a:uLnTx/>
                  <a:uFillTx/>
                  <a:latin typeface="Abadi" panose="020B0604020104020204" pitchFamily="34" charset="0"/>
                  <a:ea typeface="Calibri"/>
                  <a:cs typeface="Calibri"/>
                </a:rPr>
                <a:t>Mid-year window: review progress, strengthen exposure experiences, and prepare spring service.</a:t>
              </a:r>
            </a:p>
          </p:txBody>
        </p:sp>
      </p:grpSp>
      <p:pic>
        <p:nvPicPr>
          <p:cNvPr id="4" name="Picture 3">
            <a:extLst>
              <a:ext uri="{FF2B5EF4-FFF2-40B4-BE49-F238E27FC236}">
                <a16:creationId xmlns:a16="http://schemas.microsoft.com/office/drawing/2014/main" id="{C6F6C3A5-9C07-964D-F1E3-4871F2FDE895}"/>
              </a:ext>
            </a:extLst>
          </p:cNvPr>
          <p:cNvPicPr>
            <a:picLocks noChangeAspect="1"/>
          </p:cNvPicPr>
          <p:nvPr/>
        </p:nvPicPr>
        <p:blipFill>
          <a:blip r:embed="rId3"/>
          <a:stretch/>
        </p:blipFill>
        <p:spPr>
          <a:xfrm>
            <a:off x="5327237" y="-47365"/>
            <a:ext cx="1315022" cy="1315022"/>
          </a:xfrm>
          <a:prstGeom prst="rect">
            <a:avLst/>
          </a:prstGeom>
        </p:spPr>
      </p:pic>
      <p:sp>
        <p:nvSpPr>
          <p:cNvPr id="80" name="Rounded Rectangle 47">
            <a:extLst>
              <a:ext uri="{FF2B5EF4-FFF2-40B4-BE49-F238E27FC236}">
                <a16:creationId xmlns:a16="http://schemas.microsoft.com/office/drawing/2014/main" id="{D174CE8C-F285-8358-8999-ECF3C717AAC1}"/>
              </a:ext>
            </a:extLst>
          </p:cNvPr>
          <p:cNvSpPr/>
          <p:nvPr/>
        </p:nvSpPr>
        <p:spPr>
          <a:xfrm>
            <a:off x="864109" y="3698786"/>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82" name="TextBox 81">
            <a:extLst>
              <a:ext uri="{FF2B5EF4-FFF2-40B4-BE49-F238E27FC236}">
                <a16:creationId xmlns:a16="http://schemas.microsoft.com/office/drawing/2014/main" id="{7517F6B7-E416-1579-AD84-8D30483B3BC2}"/>
              </a:ext>
            </a:extLst>
          </p:cNvPr>
          <p:cNvSpPr txBox="1"/>
          <p:nvPr/>
        </p:nvSpPr>
        <p:spPr>
          <a:xfrm>
            <a:off x="918973" y="3927386"/>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10:00 AM</a:t>
            </a:r>
          </a:p>
        </p:txBody>
      </p:sp>
      <p:sp>
        <p:nvSpPr>
          <p:cNvPr id="84" name="TextBox 83">
            <a:extLst>
              <a:ext uri="{FF2B5EF4-FFF2-40B4-BE49-F238E27FC236}">
                <a16:creationId xmlns:a16="http://schemas.microsoft.com/office/drawing/2014/main" id="{B30FCC38-2B40-329F-6BEA-96280B4158F8}"/>
              </a:ext>
            </a:extLst>
          </p:cNvPr>
          <p:cNvSpPr txBox="1"/>
          <p:nvPr/>
        </p:nvSpPr>
        <p:spPr>
          <a:xfrm>
            <a:off x="2217420" y="3707930"/>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lang="en-US"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MLK Day Community Event</a:t>
            </a:r>
            <a:endPar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endParaRPr>
          </a:p>
        </p:txBody>
      </p:sp>
      <p:sp>
        <p:nvSpPr>
          <p:cNvPr id="86" name="TextBox 85">
            <a:extLst>
              <a:ext uri="{FF2B5EF4-FFF2-40B4-BE49-F238E27FC236}">
                <a16:creationId xmlns:a16="http://schemas.microsoft.com/office/drawing/2014/main" id="{D759BC92-85D2-852A-4FD1-BCFAF1B39A07}"/>
              </a:ext>
            </a:extLst>
          </p:cNvPr>
          <p:cNvSpPr txBox="1"/>
          <p:nvPr/>
        </p:nvSpPr>
        <p:spPr>
          <a:xfrm>
            <a:off x="2217420" y="3927386"/>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Caring &amp; Sharing</a:t>
            </a: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  •  WCC </a:t>
            </a: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Morris Lawrence Building</a:t>
            </a:r>
            <a:r>
              <a:rPr kumimoji="0" lang="en-US" sz="1200" b="0" i="0" u="none" strike="noStrike" kern="1200" cap="none" spc="0" normalizeH="0" baseline="0" noProof="0" dirty="0">
                <a:ln>
                  <a:noFill/>
                </a:ln>
                <a:solidFill>
                  <a:srgbClr val="FF0000"/>
                </a:solidFill>
                <a:effectLst/>
                <a:uLnTx/>
                <a:uFillTx/>
                <a:latin typeface="Abadi" panose="020B0604020104020204" pitchFamily="34" charset="0"/>
                <a:ea typeface="Calibri"/>
                <a:cs typeface="Calibri"/>
              </a:rPr>
              <a:t>?</a:t>
            </a:r>
            <a:endParaRPr kumimoji="0" sz="1200" b="0" i="0" u="none" strike="noStrike" kern="1200" cap="none" spc="0" normalizeH="0" baseline="0" noProof="0" dirty="0">
              <a:ln>
                <a:noFill/>
              </a:ln>
              <a:solidFill>
                <a:srgbClr val="FF0000"/>
              </a:solidFill>
              <a:effectLst/>
              <a:uLnTx/>
              <a:uFillTx/>
              <a:latin typeface="Abadi" panose="020B0604020104020204" pitchFamily="34" charset="0"/>
              <a:ea typeface="Calibri"/>
              <a:cs typeface="Calibri"/>
            </a:endParaRPr>
          </a:p>
        </p:txBody>
      </p:sp>
      <p:sp>
        <p:nvSpPr>
          <p:cNvPr id="88" name="TextBox 87">
            <a:extLst>
              <a:ext uri="{FF2B5EF4-FFF2-40B4-BE49-F238E27FC236}">
                <a16:creationId xmlns:a16="http://schemas.microsoft.com/office/drawing/2014/main" id="{3BA7E684-498C-41EB-0E9B-05DCFABDAFE2}"/>
              </a:ext>
            </a:extLst>
          </p:cNvPr>
          <p:cNvSpPr txBox="1"/>
          <p:nvPr/>
        </p:nvSpPr>
        <p:spPr>
          <a:xfrm>
            <a:off x="909970" y="3752757"/>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lang="en-US" sz="1200" b="1" i="0" u="none" strike="noStrike" kern="1200" cap="none" spc="0" normalizeH="0" baseline="0" noProof="0" dirty="0">
                <a:ln>
                  <a:noFill/>
                </a:ln>
                <a:solidFill>
                  <a:srgbClr val="D6B656"/>
                </a:solidFill>
                <a:effectLst/>
                <a:uLnTx/>
                <a:uFillTx/>
                <a:latin typeface="Abadi" panose="020B0604020104020204" pitchFamily="34" charset="0"/>
                <a:ea typeface="Calibri"/>
                <a:cs typeface="Calibri"/>
              </a:rPr>
              <a:t>Jan 16</a:t>
            </a:r>
            <a:endParaRPr kumimoji="0" sz="1200" b="1" i="0" u="none" strike="noStrike" kern="1200" cap="none" spc="0" normalizeH="0" baseline="0" noProof="0" dirty="0">
              <a:ln>
                <a:noFill/>
              </a:ln>
              <a:solidFill>
                <a:srgbClr val="D6B656"/>
              </a:solidFill>
              <a:effectLst/>
              <a:uLnTx/>
              <a:uFillTx/>
              <a:latin typeface="Abadi" panose="020B0604020104020204" pitchFamily="34" charset="0"/>
              <a:ea typeface="Calibri"/>
              <a:cs typeface="Calibri"/>
            </a:endParaRPr>
          </a:p>
        </p:txBody>
      </p:sp>
      <p:sp>
        <p:nvSpPr>
          <p:cNvPr id="90" name="TextBox 89">
            <a:extLst>
              <a:ext uri="{FF2B5EF4-FFF2-40B4-BE49-F238E27FC236}">
                <a16:creationId xmlns:a16="http://schemas.microsoft.com/office/drawing/2014/main" id="{11899250-F8A4-85A6-C482-36F7328BCCE8}"/>
              </a:ext>
            </a:extLst>
          </p:cNvPr>
          <p:cNvSpPr txBox="1"/>
          <p:nvPr/>
        </p:nvSpPr>
        <p:spPr>
          <a:xfrm>
            <a:off x="2025538" y="374272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dirty="0">
                <a:ln>
                  <a:noFill/>
                </a:ln>
                <a:solidFill>
                  <a:srgbClr val="98B97A"/>
                </a:solidFill>
                <a:effectLst/>
                <a:uLnTx/>
                <a:uFillTx/>
                <a:latin typeface="Abadi" panose="020B0604020104020204" pitchFamily="34" charset="0"/>
                <a:ea typeface="Calibri"/>
                <a:cs typeface="Calibri"/>
              </a:rPr>
              <a:t>●</a:t>
            </a:r>
          </a:p>
        </p:txBody>
      </p:sp>
    </p:spTree>
    <p:extLst>
      <p:ext uri="{BB962C8B-B14F-4D97-AF65-F5344CB8AC3E}">
        <p14:creationId xmlns:p14="http://schemas.microsoft.com/office/powerpoint/2010/main" val="15951723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a:extLst>
            <a:ext uri="{FF2B5EF4-FFF2-40B4-BE49-F238E27FC236}">
              <a16:creationId xmlns:a16="http://schemas.microsoft.com/office/drawing/2014/main" id="{36671A53-874B-DBF8-06BD-AABC7FC4D3F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E796D68-A168-0845-C211-C5B944D8AFDF}"/>
              </a:ext>
            </a:extLst>
          </p:cNvPr>
          <p:cNvSpPr>
            <a:spLocks noGrp="1"/>
          </p:cNvSpPr>
          <p:nvPr/>
        </p:nvSpPr>
        <p:spPr>
          <a:xfrm>
            <a:off x="609600" y="495300"/>
            <a:ext cx="6191250" cy="2476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275" b="1" i="0">
                <a:solidFill>
                  <a:srgbClr val="8B6514"/>
                </a:solidFill>
                <a:latin typeface="Arial"/>
                <a:ea typeface="Arial"/>
                <a:cs typeface="Arial"/>
              </a:defRPr>
            </a:pPr>
            <a:r>
              <a:rPr kumimoji="0" sz="1275" b="1" i="0" u="none" strike="noStrike" kern="1200" cap="none" spc="0" normalizeH="0" baseline="0" noProof="0">
                <a:ln>
                  <a:noFill/>
                </a:ln>
                <a:solidFill>
                  <a:srgbClr val="8B6514"/>
                </a:solidFill>
                <a:effectLst/>
                <a:uLnTx/>
                <a:uFillTx/>
                <a:latin typeface="Abadi" panose="020B0604020104020204" pitchFamily="34" charset="0"/>
                <a:ea typeface="Arial"/>
                <a:cs typeface="Arial"/>
              </a:rPr>
              <a:t>THE 2026-2027 BOARD DECISION</a:t>
            </a:r>
          </a:p>
        </p:txBody>
      </p:sp>
      <p:sp>
        <p:nvSpPr>
          <p:cNvPr id="3" name="Straight Connector 2">
            <a:extLst>
              <a:ext uri="{FF2B5EF4-FFF2-40B4-BE49-F238E27FC236}">
                <a16:creationId xmlns:a16="http://schemas.microsoft.com/office/drawing/2014/main" id="{DBFF1D97-9911-C711-7D94-DFB0F975DF36}"/>
              </a:ext>
            </a:extLst>
          </p:cNvPr>
          <p:cNvSpPr>
            <a:spLocks noGrp="1"/>
          </p:cNvSpPr>
          <p:nvPr/>
        </p:nvSpPr>
        <p:spPr>
          <a:xfrm>
            <a:off x="609600" y="2381250"/>
            <a:ext cx="10972800" cy="9525"/>
          </a:xfrm>
          <a:prstGeom prst="line">
            <a:avLst/>
          </a:prstGeom>
          <a:noFill/>
          <a:ln w="38100">
            <a:solidFill>
              <a:srgbClr val="C89B2B"/>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12" name="Rectangle 11">
            <a:extLst>
              <a:ext uri="{FF2B5EF4-FFF2-40B4-BE49-F238E27FC236}">
                <a16:creationId xmlns:a16="http://schemas.microsoft.com/office/drawing/2014/main" id="{1B1503E8-BCAC-47D5-BCD0-03B9D534714F}"/>
              </a:ext>
            </a:extLst>
          </p:cNvPr>
          <p:cNvSpPr>
            <a:spLocks noGrp="1"/>
          </p:cNvSpPr>
          <p:nvPr/>
        </p:nvSpPr>
        <p:spPr>
          <a:xfrm>
            <a:off x="7681185" y="533400"/>
            <a:ext cx="4419375" cy="1714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050" b="1" i="0">
                <a:solidFill>
                  <a:srgbClr val="666666"/>
                </a:solidFill>
                <a:latin typeface="Arial"/>
                <a:ea typeface="Arial"/>
                <a:cs typeface="Arial"/>
              </a:defRPr>
            </a:pPr>
            <a:r>
              <a:rPr kumimoji="0" sz="1050" b="1" i="0" u="none" strike="noStrike" kern="1200" cap="none" spc="0" normalizeH="0" baseline="0" noProof="0" dirty="0">
                <a:ln>
                  <a:noFill/>
                </a:ln>
                <a:solidFill>
                  <a:srgbClr val="666666"/>
                </a:solidFill>
                <a:effectLst/>
                <a:uLnTx/>
                <a:uFillTx/>
                <a:latin typeface="Abadi" panose="020B0604020104020204" pitchFamily="34" charset="0"/>
                <a:ea typeface="Arial"/>
                <a:cs typeface="Arial"/>
              </a:rPr>
              <a:t>TZL COMMUNITY &amp; EDUCATION INITIATIVE  |  2026-2027</a:t>
            </a:r>
          </a:p>
        </p:txBody>
      </p:sp>
      <p:sp>
        <p:nvSpPr>
          <p:cNvPr id="13" name="Rectangle 12">
            <a:extLst>
              <a:ext uri="{FF2B5EF4-FFF2-40B4-BE49-F238E27FC236}">
                <a16:creationId xmlns:a16="http://schemas.microsoft.com/office/drawing/2014/main" id="{9A596886-B4D5-63E8-85B8-54251A053995}"/>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marL="0" marR="0" lvl="0" indent="0" algn="r" defTabSz="914400" eaLnBrk="1" fontAlgn="auto" latinLnBrk="0" hangingPunct="1">
              <a:lnSpc>
                <a:spcPct val="100000"/>
              </a:lnSpc>
              <a:spcBef>
                <a:spcPts val="0"/>
              </a:spcBef>
              <a:spcAft>
                <a:spcPts val="0"/>
              </a:spcAft>
              <a:buClrTx/>
              <a:buSzTx/>
              <a:buFontTx/>
              <a:buNone/>
              <a:tabLst/>
              <a:defRPr sz="630" b="1" i="0">
                <a:solidFill>
                  <a:srgbClr val="666666"/>
                </a:solidFill>
                <a:latin typeface="Arial"/>
                <a:ea typeface="Arial"/>
                <a:cs typeface="Arial"/>
              </a:defRPr>
            </a:pPr>
            <a:r>
              <a:rPr kumimoji="0" sz="630" b="1" i="0" u="none" strike="noStrike" kern="1200" cap="none" spc="0" normalizeH="0" baseline="0" noProof="0">
                <a:ln>
                  <a:noFill/>
                </a:ln>
                <a:solidFill>
                  <a:srgbClr val="666666"/>
                </a:solidFill>
                <a:effectLst/>
                <a:uLnTx/>
                <a:uFillTx/>
                <a:latin typeface="Abadi" panose="020B0604020104020204" pitchFamily="34" charset="0"/>
                <a:cs typeface="Arial"/>
              </a:rPr>
              <a:t>17</a:t>
            </a:r>
            <a:endParaRPr kumimoji="0" sz="1050" b="1" i="0" u="none" strike="noStrike" kern="1200" cap="none" spc="0" normalizeH="0" baseline="0" noProof="0" dirty="0">
              <a:ln>
                <a:noFill/>
              </a:ln>
              <a:solidFill>
                <a:srgbClr val="CFC8B8"/>
              </a:solidFill>
              <a:effectLst/>
              <a:uLnTx/>
              <a:uFillTx/>
              <a:latin typeface="Abadi" panose="020B0604020104020204" pitchFamily="34" charset="0"/>
              <a:ea typeface="Arial"/>
              <a:cs typeface="Arial"/>
            </a:endParaRPr>
          </a:p>
        </p:txBody>
      </p:sp>
      <p:grpSp>
        <p:nvGrpSpPr>
          <p:cNvPr id="70" name="Group 69">
            <a:extLst>
              <a:ext uri="{FF2B5EF4-FFF2-40B4-BE49-F238E27FC236}">
                <a16:creationId xmlns:a16="http://schemas.microsoft.com/office/drawing/2014/main" id="{25F7B4C7-01B7-03F4-7BA0-40A4F36C9184}"/>
              </a:ext>
            </a:extLst>
          </p:cNvPr>
          <p:cNvGrpSpPr/>
          <p:nvPr/>
        </p:nvGrpSpPr>
        <p:grpSpPr>
          <a:xfrm>
            <a:off x="566928" y="1183500"/>
            <a:ext cx="10954512" cy="5267280"/>
            <a:chOff x="566928" y="758952"/>
            <a:chExt cx="10954512" cy="5267280"/>
          </a:xfrm>
        </p:grpSpPr>
        <p:sp>
          <p:nvSpPr>
            <p:cNvPr id="15" name="TextBox 14">
              <a:extLst>
                <a:ext uri="{FF2B5EF4-FFF2-40B4-BE49-F238E27FC236}">
                  <a16:creationId xmlns:a16="http://schemas.microsoft.com/office/drawing/2014/main" id="{9D6E317D-70BA-5283-BF28-6C3A55451FE5}"/>
                </a:ext>
              </a:extLst>
            </p:cNvPr>
            <p:cNvSpPr txBox="1"/>
            <p:nvPr/>
          </p:nvSpPr>
          <p:spPr>
            <a:xfrm>
              <a:off x="566928" y="758952"/>
              <a:ext cx="5577840" cy="230832"/>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500" b="1" i="0">
                  <a:solidFill>
                    <a:srgbClr val="8B6514"/>
                  </a:solidFill>
                  <a:latin typeface="Aptos"/>
                </a:defRPr>
              </a:pPr>
              <a:r>
                <a:rPr kumimoji="0" sz="150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PROGRAM YEAR CALENDAR</a:t>
              </a:r>
            </a:p>
          </p:txBody>
        </p:sp>
        <p:sp>
          <p:nvSpPr>
            <p:cNvPr id="16" name="TextBox 15">
              <a:extLst>
                <a:ext uri="{FF2B5EF4-FFF2-40B4-BE49-F238E27FC236}">
                  <a16:creationId xmlns:a16="http://schemas.microsoft.com/office/drawing/2014/main" id="{9D551BCD-7D57-A19E-60FF-CE5B17BD191D}"/>
                </a:ext>
              </a:extLst>
            </p:cNvPr>
            <p:cNvSpPr txBox="1"/>
            <p:nvPr/>
          </p:nvSpPr>
          <p:spPr>
            <a:xfrm>
              <a:off x="566928" y="969264"/>
              <a:ext cx="10835640" cy="415498"/>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2700" b="1" i="0">
                  <a:solidFill>
                    <a:srgbClr val="111111"/>
                  </a:solidFill>
                  <a:latin typeface="Aptos"/>
                </a:defRPr>
              </a:pPr>
              <a:r>
                <a:rPr kumimoji="0" sz="270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APRIL–JULY | Operating Milestones</a:t>
              </a:r>
            </a:p>
          </p:txBody>
        </p:sp>
        <p:sp>
          <p:nvSpPr>
            <p:cNvPr id="17" name="Rectangle 16">
              <a:extLst>
                <a:ext uri="{FF2B5EF4-FFF2-40B4-BE49-F238E27FC236}">
                  <a16:creationId xmlns:a16="http://schemas.microsoft.com/office/drawing/2014/main" id="{A4C7FECB-9C4D-A40A-B793-6C08609B5461}"/>
                </a:ext>
              </a:extLst>
            </p:cNvPr>
            <p:cNvSpPr/>
            <p:nvPr/>
          </p:nvSpPr>
          <p:spPr>
            <a:xfrm>
              <a:off x="566928" y="1572768"/>
              <a:ext cx="3520440" cy="27432"/>
            </a:xfrm>
            <a:prstGeom prst="rect">
              <a:avLst/>
            </a:prstGeom>
            <a:solidFill>
              <a:srgbClr val="D6B656"/>
            </a:solidFill>
            <a:ln w="63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18" name="TextBox 17">
              <a:extLst>
                <a:ext uri="{FF2B5EF4-FFF2-40B4-BE49-F238E27FC236}">
                  <a16:creationId xmlns:a16="http://schemas.microsoft.com/office/drawing/2014/main" id="{F4B83B22-1C8C-7F72-FCCB-0ECE415845BB}"/>
                </a:ext>
              </a:extLst>
            </p:cNvPr>
            <p:cNvSpPr txBox="1"/>
            <p:nvPr/>
          </p:nvSpPr>
          <p:spPr>
            <a:xfrm>
              <a:off x="566928" y="1664208"/>
              <a:ext cx="10881360" cy="223138"/>
            </a:xfrm>
            <a:prstGeom prst="rect">
              <a:avLst/>
            </a:prstGeom>
            <a:noFill/>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450" b="0" i="0">
                  <a:solidFill>
                    <a:srgbClr val="666666"/>
                  </a:solidFill>
                  <a:latin typeface="Aptos"/>
                </a:defRPr>
              </a:pPr>
              <a:r>
                <a:rPr kumimoji="0" sz="1450" b="0" i="0" u="none" strike="noStrike" kern="1200" cap="none" spc="0" normalizeH="0" baseline="0" noProof="0" dirty="0">
                  <a:ln>
                    <a:noFill/>
                  </a:ln>
                  <a:solidFill>
                    <a:srgbClr val="666666"/>
                  </a:solidFill>
                  <a:effectLst/>
                  <a:uLnTx/>
                  <a:uFillTx/>
                  <a:latin typeface="Abadi" panose="020B0604020104020204" pitchFamily="34" charset="0"/>
                  <a:ea typeface="Calibri"/>
                  <a:cs typeface="Calibri"/>
                </a:rPr>
                <a:t>Community voice, recognition, Board closeout, and year-two preparation.</a:t>
              </a:r>
            </a:p>
          </p:txBody>
        </p:sp>
        <p:sp>
          <p:nvSpPr>
            <p:cNvPr id="19" name="TextBox 18">
              <a:extLst>
                <a:ext uri="{FF2B5EF4-FFF2-40B4-BE49-F238E27FC236}">
                  <a16:creationId xmlns:a16="http://schemas.microsoft.com/office/drawing/2014/main" id="{7A5CFCBE-6CFF-57AB-C529-23D6E0D17405}"/>
                </a:ext>
              </a:extLst>
            </p:cNvPr>
            <p:cNvSpPr txBox="1"/>
            <p:nvPr/>
          </p:nvSpPr>
          <p:spPr>
            <a:xfrm>
              <a:off x="7452360" y="1664208"/>
              <a:ext cx="3703320" cy="184666"/>
            </a:xfrm>
            <a:prstGeom prst="rect">
              <a:avLst/>
            </a:prstGeom>
            <a:noFill/>
          </p:spPr>
          <p:txBody>
            <a:bodyPr wrap="square" lIns="0" tIns="0" rIns="0" bIns="0" anchor="t">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sz="1200" b="1" i="0">
                  <a:solidFill>
                    <a:srgbClr val="8B6514"/>
                  </a:solidFill>
                  <a:latin typeface="Aptos"/>
                </a:defRPr>
              </a:pPr>
              <a:r>
                <a:rPr lang="en-US" sz="1200" b="1" dirty="0">
                  <a:solidFill>
                    <a:srgbClr val="8B6514"/>
                  </a:solidFill>
                  <a:latin typeface="Abadi" panose="020B0604020104020204" pitchFamily="34" charset="0"/>
                  <a:ea typeface="Calibri"/>
                  <a:cs typeface="Calibri"/>
                </a:rPr>
                <a:t>9</a:t>
              </a:r>
              <a:r>
                <a:rPr kumimoji="0" sz="1200" b="1" i="0" u="none" strike="noStrike" kern="1200" cap="none" spc="0" normalizeH="0" baseline="0" noProof="0" dirty="0">
                  <a:ln>
                    <a:noFill/>
                  </a:ln>
                  <a:solidFill>
                    <a:srgbClr val="8B6514"/>
                  </a:solidFill>
                  <a:effectLst/>
                  <a:uLnTx/>
                  <a:uFillTx/>
                  <a:latin typeface="Abadi" panose="020B0604020104020204" pitchFamily="34" charset="0"/>
                  <a:ea typeface="Calibri"/>
                  <a:cs typeface="Calibri"/>
                </a:rPr>
                <a:t> events   •   </a:t>
              </a:r>
              <a:r>
                <a:rPr kumimoji="0" lang="en-US" sz="1200" b="1" i="0" u="none" strike="noStrike" kern="1200" cap="none" spc="0" normalizeH="0" baseline="0" noProof="0" dirty="0">
                  <a:ln>
                    <a:noFill/>
                  </a:ln>
                  <a:solidFill>
                    <a:srgbClr val="8B6514"/>
                  </a:solidFill>
                  <a:effectLst/>
                  <a:uLnTx/>
                  <a:uFillTx/>
                  <a:latin typeface="Abadi" panose="020B0604020104020204" pitchFamily="34" charset="0"/>
                  <a:ea typeface="Calibri"/>
                  <a:cs typeface="Calibri"/>
                </a:rPr>
                <a:t>8</a:t>
              </a:r>
              <a:r>
                <a:rPr kumimoji="0" sz="1200" b="1" i="0" u="none" strike="noStrike" kern="1200" cap="none" spc="0" normalizeH="0" baseline="0" noProof="0" dirty="0">
                  <a:ln>
                    <a:noFill/>
                  </a:ln>
                  <a:solidFill>
                    <a:srgbClr val="8B6514"/>
                  </a:solidFill>
                  <a:effectLst/>
                  <a:uLnTx/>
                  <a:uFillTx/>
                  <a:latin typeface="Abadi" panose="020B0604020104020204" pitchFamily="34" charset="0"/>
                  <a:ea typeface="Calibri"/>
                  <a:cs typeface="Calibri"/>
                </a:rPr>
                <a:t> confirmed   •   1 tentative</a:t>
              </a:r>
            </a:p>
          </p:txBody>
        </p:sp>
        <p:sp>
          <p:nvSpPr>
            <p:cNvPr id="20" name="Rounded Rectangle 22">
              <a:extLst>
                <a:ext uri="{FF2B5EF4-FFF2-40B4-BE49-F238E27FC236}">
                  <a16:creationId xmlns:a16="http://schemas.microsoft.com/office/drawing/2014/main" id="{7A4A1CDF-A5F4-8711-AC69-2CD701A4AC7A}"/>
                </a:ext>
              </a:extLst>
            </p:cNvPr>
            <p:cNvSpPr/>
            <p:nvPr/>
          </p:nvSpPr>
          <p:spPr>
            <a:xfrm>
              <a:off x="658368" y="2029968"/>
              <a:ext cx="10863072" cy="3611880"/>
            </a:xfrm>
            <a:prstGeom prst="roundRect">
              <a:avLst/>
            </a:prstGeom>
            <a:solidFill>
              <a:srgbClr val="0D0D0D"/>
            </a:solidFill>
            <a:ln w="12700"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21" name="Rounded Rectangle 23">
              <a:extLst>
                <a:ext uri="{FF2B5EF4-FFF2-40B4-BE49-F238E27FC236}">
                  <a16:creationId xmlns:a16="http://schemas.microsoft.com/office/drawing/2014/main" id="{A8C66834-D30F-5A04-1FE7-4F48BFCC94F5}"/>
                </a:ext>
              </a:extLst>
            </p:cNvPr>
            <p:cNvSpPr/>
            <p:nvPr/>
          </p:nvSpPr>
          <p:spPr>
            <a:xfrm>
              <a:off x="868680" y="2258568"/>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22" name="TextBox 21">
              <a:extLst>
                <a:ext uri="{FF2B5EF4-FFF2-40B4-BE49-F238E27FC236}">
                  <a16:creationId xmlns:a16="http://schemas.microsoft.com/office/drawing/2014/main" id="{C64B4D7E-33D7-F68E-0A87-A4AEA136781E}"/>
                </a:ext>
              </a:extLst>
            </p:cNvPr>
            <p:cNvSpPr txBox="1"/>
            <p:nvPr/>
          </p:nvSpPr>
          <p:spPr>
            <a:xfrm>
              <a:off x="923544" y="230428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Apr 10</a:t>
              </a:r>
            </a:p>
          </p:txBody>
        </p:sp>
        <p:sp>
          <p:nvSpPr>
            <p:cNvPr id="23" name="TextBox 22">
              <a:extLst>
                <a:ext uri="{FF2B5EF4-FFF2-40B4-BE49-F238E27FC236}">
                  <a16:creationId xmlns:a16="http://schemas.microsoft.com/office/drawing/2014/main" id="{40D0C262-547D-8F9E-7049-05896CAEA648}"/>
                </a:ext>
              </a:extLst>
            </p:cNvPr>
            <p:cNvSpPr txBox="1"/>
            <p:nvPr/>
          </p:nvSpPr>
          <p:spPr>
            <a:xfrm>
              <a:off x="923544" y="248716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24" name="TextBox 23">
              <a:extLst>
                <a:ext uri="{FF2B5EF4-FFF2-40B4-BE49-F238E27FC236}">
                  <a16:creationId xmlns:a16="http://schemas.microsoft.com/office/drawing/2014/main" id="{47DB8CAB-A373-94C4-C0CF-9823A18D6F0C}"/>
                </a:ext>
              </a:extLst>
            </p:cNvPr>
            <p:cNvSpPr txBox="1"/>
            <p:nvPr/>
          </p:nvSpPr>
          <p:spPr>
            <a:xfrm>
              <a:off x="2020824" y="228600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25" name="TextBox 24">
              <a:extLst>
                <a:ext uri="{FF2B5EF4-FFF2-40B4-BE49-F238E27FC236}">
                  <a16:creationId xmlns:a16="http://schemas.microsoft.com/office/drawing/2014/main" id="{32D1F454-01E3-5173-D21B-51029C88007E}"/>
                </a:ext>
              </a:extLst>
            </p:cNvPr>
            <p:cNvSpPr txBox="1"/>
            <p:nvPr/>
          </p:nvSpPr>
          <p:spPr>
            <a:xfrm>
              <a:off x="2221991" y="2267712"/>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Community Voice + Media Literacy</a:t>
              </a:r>
            </a:p>
          </p:txBody>
        </p:sp>
        <p:sp>
          <p:nvSpPr>
            <p:cNvPr id="26" name="TextBox 25">
              <a:extLst>
                <a:ext uri="{FF2B5EF4-FFF2-40B4-BE49-F238E27FC236}">
                  <a16:creationId xmlns:a16="http://schemas.microsoft.com/office/drawing/2014/main" id="{33B05169-A37C-455E-F653-20EA5BE5F829}"/>
                </a:ext>
              </a:extLst>
            </p:cNvPr>
            <p:cNvSpPr txBox="1"/>
            <p:nvPr/>
          </p:nvSpPr>
          <p:spPr>
            <a:xfrm>
              <a:off x="2221991" y="248716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ELMP  •  WCC Gunder Myran 319</a:t>
              </a:r>
            </a:p>
          </p:txBody>
        </p:sp>
        <p:sp>
          <p:nvSpPr>
            <p:cNvPr id="27" name="Rounded Rectangle 29">
              <a:extLst>
                <a:ext uri="{FF2B5EF4-FFF2-40B4-BE49-F238E27FC236}">
                  <a16:creationId xmlns:a16="http://schemas.microsoft.com/office/drawing/2014/main" id="{DDED487C-149D-06B9-B388-0349FB1506FC}"/>
                </a:ext>
              </a:extLst>
            </p:cNvPr>
            <p:cNvSpPr/>
            <p:nvPr/>
          </p:nvSpPr>
          <p:spPr>
            <a:xfrm>
              <a:off x="868680" y="2761488"/>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28" name="TextBox 27">
              <a:extLst>
                <a:ext uri="{FF2B5EF4-FFF2-40B4-BE49-F238E27FC236}">
                  <a16:creationId xmlns:a16="http://schemas.microsoft.com/office/drawing/2014/main" id="{4CCB02ED-6C13-8DFF-64DA-F319E156A4D0}"/>
                </a:ext>
              </a:extLst>
            </p:cNvPr>
            <p:cNvSpPr txBox="1"/>
            <p:nvPr/>
          </p:nvSpPr>
          <p:spPr>
            <a:xfrm>
              <a:off x="923544" y="280720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Apr 14</a:t>
              </a:r>
            </a:p>
          </p:txBody>
        </p:sp>
        <p:sp>
          <p:nvSpPr>
            <p:cNvPr id="29" name="TextBox 28">
              <a:extLst>
                <a:ext uri="{FF2B5EF4-FFF2-40B4-BE49-F238E27FC236}">
                  <a16:creationId xmlns:a16="http://schemas.microsoft.com/office/drawing/2014/main" id="{FC91BF68-EF8E-4D78-44DF-579A770BEF62}"/>
                </a:ext>
              </a:extLst>
            </p:cNvPr>
            <p:cNvSpPr txBox="1"/>
            <p:nvPr/>
          </p:nvSpPr>
          <p:spPr>
            <a:xfrm>
              <a:off x="923544" y="299008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30" name="TextBox 29">
              <a:extLst>
                <a:ext uri="{FF2B5EF4-FFF2-40B4-BE49-F238E27FC236}">
                  <a16:creationId xmlns:a16="http://schemas.microsoft.com/office/drawing/2014/main" id="{75EA4F12-6BEE-E88B-418E-15F850D83510}"/>
                </a:ext>
              </a:extLst>
            </p:cNvPr>
            <p:cNvSpPr txBox="1"/>
            <p:nvPr/>
          </p:nvSpPr>
          <p:spPr>
            <a:xfrm>
              <a:off x="2020824" y="278892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31" name="TextBox 30">
              <a:extLst>
                <a:ext uri="{FF2B5EF4-FFF2-40B4-BE49-F238E27FC236}">
                  <a16:creationId xmlns:a16="http://schemas.microsoft.com/office/drawing/2014/main" id="{EB188D80-0F43-5D2D-FCFF-2803809042A5}"/>
                </a:ext>
              </a:extLst>
            </p:cNvPr>
            <p:cNvSpPr txBox="1"/>
            <p:nvPr/>
          </p:nvSpPr>
          <p:spPr>
            <a:xfrm>
              <a:off x="2221991" y="2770632"/>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CEI Board Meeting</a:t>
              </a:r>
            </a:p>
          </p:txBody>
        </p:sp>
        <p:sp>
          <p:nvSpPr>
            <p:cNvPr id="32" name="TextBox 31">
              <a:extLst>
                <a:ext uri="{FF2B5EF4-FFF2-40B4-BE49-F238E27FC236}">
                  <a16:creationId xmlns:a16="http://schemas.microsoft.com/office/drawing/2014/main" id="{AEC79532-7280-87C6-4C95-71BB67AF04D3}"/>
                </a:ext>
              </a:extLst>
            </p:cNvPr>
            <p:cNvSpPr txBox="1"/>
            <p:nvPr/>
          </p:nvSpPr>
          <p:spPr>
            <a:xfrm>
              <a:off x="2221991" y="299008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33" name="Rounded Rectangle 35">
              <a:extLst>
                <a:ext uri="{FF2B5EF4-FFF2-40B4-BE49-F238E27FC236}">
                  <a16:creationId xmlns:a16="http://schemas.microsoft.com/office/drawing/2014/main" id="{748A1E37-41DC-C2D1-F23B-340DD6E0017A}"/>
                </a:ext>
              </a:extLst>
            </p:cNvPr>
            <p:cNvSpPr/>
            <p:nvPr/>
          </p:nvSpPr>
          <p:spPr>
            <a:xfrm>
              <a:off x="868680" y="3776143"/>
              <a:ext cx="1060704" cy="420624"/>
            </a:xfrm>
            <a:prstGeom prst="roundRect">
              <a:avLst/>
            </a:prstGeom>
            <a:solidFill>
              <a:srgbClr val="14120C"/>
            </a:solidFill>
            <a:ln w="9525" cap="flat" cmpd="sng" algn="ctr">
              <a:solidFill>
                <a:srgbClr val="9F8CCB"/>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34" name="TextBox 33">
              <a:extLst>
                <a:ext uri="{FF2B5EF4-FFF2-40B4-BE49-F238E27FC236}">
                  <a16:creationId xmlns:a16="http://schemas.microsoft.com/office/drawing/2014/main" id="{E63ACDDD-5937-E1D9-738D-627FCE4F448C}"/>
                </a:ext>
              </a:extLst>
            </p:cNvPr>
            <p:cNvSpPr txBox="1"/>
            <p:nvPr/>
          </p:nvSpPr>
          <p:spPr>
            <a:xfrm>
              <a:off x="923544" y="3821863"/>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dirty="0">
                  <a:ln>
                    <a:noFill/>
                  </a:ln>
                  <a:solidFill>
                    <a:srgbClr val="D6B656"/>
                  </a:solidFill>
                  <a:effectLst/>
                  <a:uLnTx/>
                  <a:uFillTx/>
                  <a:latin typeface="Abadi" panose="020B0604020104020204" pitchFamily="34" charset="0"/>
                  <a:ea typeface="Calibri"/>
                  <a:cs typeface="Calibri"/>
                </a:rPr>
                <a:t>Apr 24</a:t>
              </a:r>
            </a:p>
          </p:txBody>
        </p:sp>
        <p:sp>
          <p:nvSpPr>
            <p:cNvPr id="35" name="TextBox 34">
              <a:extLst>
                <a:ext uri="{FF2B5EF4-FFF2-40B4-BE49-F238E27FC236}">
                  <a16:creationId xmlns:a16="http://schemas.microsoft.com/office/drawing/2014/main" id="{040AE6CE-FCF9-C9A4-597E-F32696B340ED}"/>
                </a:ext>
              </a:extLst>
            </p:cNvPr>
            <p:cNvSpPr txBox="1"/>
            <p:nvPr/>
          </p:nvSpPr>
          <p:spPr>
            <a:xfrm>
              <a:off x="923544" y="4004743"/>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36" name="TextBox 35">
              <a:extLst>
                <a:ext uri="{FF2B5EF4-FFF2-40B4-BE49-F238E27FC236}">
                  <a16:creationId xmlns:a16="http://schemas.microsoft.com/office/drawing/2014/main" id="{4623903E-2902-3B0C-AD9A-9CAAD2202193}"/>
                </a:ext>
              </a:extLst>
            </p:cNvPr>
            <p:cNvSpPr txBox="1"/>
            <p:nvPr/>
          </p:nvSpPr>
          <p:spPr>
            <a:xfrm>
              <a:off x="2020824" y="329184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D99265"/>
                  </a:solidFill>
                  <a:latin typeface="Aptos"/>
                </a:defRPr>
              </a:pPr>
              <a:r>
                <a:rPr kumimoji="0" sz="1200" b="1" i="0" u="none" strike="noStrike" kern="1200" cap="none" spc="0" normalizeH="0" baseline="0" noProof="0">
                  <a:ln>
                    <a:noFill/>
                  </a:ln>
                  <a:solidFill>
                    <a:srgbClr val="D99265"/>
                  </a:solidFill>
                  <a:effectLst/>
                  <a:uLnTx/>
                  <a:uFillTx/>
                  <a:latin typeface="Abadi" panose="020B0604020104020204" pitchFamily="34" charset="0"/>
                  <a:ea typeface="Calibri"/>
                  <a:cs typeface="Calibri"/>
                </a:rPr>
                <a:t>○</a:t>
              </a:r>
            </a:p>
          </p:txBody>
        </p:sp>
        <p:sp>
          <p:nvSpPr>
            <p:cNvPr id="37" name="TextBox 36">
              <a:extLst>
                <a:ext uri="{FF2B5EF4-FFF2-40B4-BE49-F238E27FC236}">
                  <a16:creationId xmlns:a16="http://schemas.microsoft.com/office/drawing/2014/main" id="{F8A96CD3-9D66-4918-F39C-EB847CCC5AB9}"/>
                </a:ext>
              </a:extLst>
            </p:cNvPr>
            <p:cNvSpPr txBox="1"/>
            <p:nvPr/>
          </p:nvSpPr>
          <p:spPr>
            <a:xfrm>
              <a:off x="2221991" y="3785287"/>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Youth Town Hall </a:t>
              </a:r>
              <a:r>
                <a:rPr lang="en-US" sz="1200" b="1" dirty="0">
                  <a:solidFill>
                    <a:srgbClr val="FFFFFF"/>
                  </a:solidFill>
                  <a:latin typeface="Abadi" panose="020B0604020104020204" pitchFamily="34" charset="0"/>
                  <a:ea typeface="Calibri"/>
                  <a:cs typeface="Calibri"/>
                </a:rPr>
                <a:t>or Voting Advocacy Experience</a:t>
              </a:r>
              <a:endPar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endParaRPr>
            </a:p>
          </p:txBody>
        </p:sp>
        <p:sp>
          <p:nvSpPr>
            <p:cNvPr id="38" name="TextBox 37">
              <a:extLst>
                <a:ext uri="{FF2B5EF4-FFF2-40B4-BE49-F238E27FC236}">
                  <a16:creationId xmlns:a16="http://schemas.microsoft.com/office/drawing/2014/main" id="{0A905DCB-BEB9-A933-EA05-514E63FFC426}"/>
                </a:ext>
              </a:extLst>
            </p:cNvPr>
            <p:cNvSpPr txBox="1"/>
            <p:nvPr/>
          </p:nvSpPr>
          <p:spPr>
            <a:xfrm>
              <a:off x="2221990" y="3965991"/>
              <a:ext cx="3922777"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ELMP / TZL Empower  •  Town hall location to be confirmed</a:t>
              </a:r>
            </a:p>
          </p:txBody>
        </p:sp>
        <p:sp>
          <p:nvSpPr>
            <p:cNvPr id="39" name="Rounded Rectangle 41">
              <a:extLst>
                <a:ext uri="{FF2B5EF4-FFF2-40B4-BE49-F238E27FC236}">
                  <a16:creationId xmlns:a16="http://schemas.microsoft.com/office/drawing/2014/main" id="{5B8AB940-E6D7-4E9D-504B-96AB107D402D}"/>
                </a:ext>
              </a:extLst>
            </p:cNvPr>
            <p:cNvSpPr/>
            <p:nvPr/>
          </p:nvSpPr>
          <p:spPr>
            <a:xfrm>
              <a:off x="868680" y="4290774"/>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40" name="TextBox 39">
              <a:extLst>
                <a:ext uri="{FF2B5EF4-FFF2-40B4-BE49-F238E27FC236}">
                  <a16:creationId xmlns:a16="http://schemas.microsoft.com/office/drawing/2014/main" id="{20617B18-8BA4-E060-C3EB-D3C92D365FD0}"/>
                </a:ext>
              </a:extLst>
            </p:cNvPr>
            <p:cNvSpPr txBox="1"/>
            <p:nvPr/>
          </p:nvSpPr>
          <p:spPr>
            <a:xfrm>
              <a:off x="923544" y="433649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May 8</a:t>
              </a:r>
            </a:p>
          </p:txBody>
        </p:sp>
        <p:sp>
          <p:nvSpPr>
            <p:cNvPr id="41" name="TextBox 40">
              <a:extLst>
                <a:ext uri="{FF2B5EF4-FFF2-40B4-BE49-F238E27FC236}">
                  <a16:creationId xmlns:a16="http://schemas.microsoft.com/office/drawing/2014/main" id="{DB343080-DF56-AAF9-F1C5-72FC36DA42D0}"/>
                </a:ext>
              </a:extLst>
            </p:cNvPr>
            <p:cNvSpPr txBox="1"/>
            <p:nvPr/>
          </p:nvSpPr>
          <p:spPr>
            <a:xfrm>
              <a:off x="923544" y="4519374"/>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10:00 AM</a:t>
              </a:r>
            </a:p>
          </p:txBody>
        </p:sp>
        <p:sp>
          <p:nvSpPr>
            <p:cNvPr id="42" name="TextBox 41">
              <a:extLst>
                <a:ext uri="{FF2B5EF4-FFF2-40B4-BE49-F238E27FC236}">
                  <a16:creationId xmlns:a16="http://schemas.microsoft.com/office/drawing/2014/main" id="{0E24F86B-3A3B-98C4-DF6C-62C751E8C95D}"/>
                </a:ext>
              </a:extLst>
            </p:cNvPr>
            <p:cNvSpPr txBox="1"/>
            <p:nvPr/>
          </p:nvSpPr>
          <p:spPr>
            <a:xfrm>
              <a:off x="2020824" y="4319296"/>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dirty="0">
                  <a:ln>
                    <a:noFill/>
                  </a:ln>
                  <a:solidFill>
                    <a:srgbClr val="98B97A"/>
                  </a:solidFill>
                  <a:effectLst/>
                  <a:uLnTx/>
                  <a:uFillTx/>
                  <a:latin typeface="Abadi" panose="020B0604020104020204" pitchFamily="34" charset="0"/>
                  <a:ea typeface="Calibri"/>
                  <a:cs typeface="Calibri"/>
                </a:rPr>
                <a:t>●</a:t>
              </a:r>
            </a:p>
          </p:txBody>
        </p:sp>
        <p:sp>
          <p:nvSpPr>
            <p:cNvPr id="43" name="TextBox 42">
              <a:extLst>
                <a:ext uri="{FF2B5EF4-FFF2-40B4-BE49-F238E27FC236}">
                  <a16:creationId xmlns:a16="http://schemas.microsoft.com/office/drawing/2014/main" id="{853560AA-0D52-A726-E361-87EF86046852}"/>
                </a:ext>
              </a:extLst>
            </p:cNvPr>
            <p:cNvSpPr txBox="1"/>
            <p:nvPr/>
          </p:nvSpPr>
          <p:spPr>
            <a:xfrm>
              <a:off x="2221991" y="4299918"/>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Etiquette + Responsible Choices</a:t>
              </a:r>
            </a:p>
          </p:txBody>
        </p:sp>
        <p:sp>
          <p:nvSpPr>
            <p:cNvPr id="44" name="TextBox 43">
              <a:extLst>
                <a:ext uri="{FF2B5EF4-FFF2-40B4-BE49-F238E27FC236}">
                  <a16:creationId xmlns:a16="http://schemas.microsoft.com/office/drawing/2014/main" id="{D103E1DB-50B9-9116-CE7B-DDE1A5E76CA8}"/>
                </a:ext>
              </a:extLst>
            </p:cNvPr>
            <p:cNvSpPr txBox="1"/>
            <p:nvPr/>
          </p:nvSpPr>
          <p:spPr>
            <a:xfrm>
              <a:off x="2221991" y="4519374"/>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ELMP  •  WCC Gunder Myran 319</a:t>
              </a:r>
            </a:p>
          </p:txBody>
        </p:sp>
        <p:sp>
          <p:nvSpPr>
            <p:cNvPr id="45" name="Rounded Rectangle 47">
              <a:extLst>
                <a:ext uri="{FF2B5EF4-FFF2-40B4-BE49-F238E27FC236}">
                  <a16:creationId xmlns:a16="http://schemas.microsoft.com/office/drawing/2014/main" id="{BA9C5202-ACEA-C147-1BC8-4C67A7ECC42C}"/>
                </a:ext>
              </a:extLst>
            </p:cNvPr>
            <p:cNvSpPr/>
            <p:nvPr/>
          </p:nvSpPr>
          <p:spPr>
            <a:xfrm>
              <a:off x="6325260" y="2258568"/>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46" name="TextBox 45">
              <a:extLst>
                <a:ext uri="{FF2B5EF4-FFF2-40B4-BE49-F238E27FC236}">
                  <a16:creationId xmlns:a16="http://schemas.microsoft.com/office/drawing/2014/main" id="{F23AEC09-542A-77A4-64DF-1659945D0206}"/>
                </a:ext>
              </a:extLst>
            </p:cNvPr>
            <p:cNvSpPr txBox="1"/>
            <p:nvPr/>
          </p:nvSpPr>
          <p:spPr>
            <a:xfrm>
              <a:off x="6380124" y="230428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May 12</a:t>
              </a:r>
            </a:p>
          </p:txBody>
        </p:sp>
        <p:sp>
          <p:nvSpPr>
            <p:cNvPr id="47" name="TextBox 46">
              <a:extLst>
                <a:ext uri="{FF2B5EF4-FFF2-40B4-BE49-F238E27FC236}">
                  <a16:creationId xmlns:a16="http://schemas.microsoft.com/office/drawing/2014/main" id="{832B674A-0D9A-8C76-B2E2-44FFA51D6A25}"/>
                </a:ext>
              </a:extLst>
            </p:cNvPr>
            <p:cNvSpPr txBox="1"/>
            <p:nvPr/>
          </p:nvSpPr>
          <p:spPr>
            <a:xfrm>
              <a:off x="6380124" y="248716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48" name="TextBox 47">
              <a:extLst>
                <a:ext uri="{FF2B5EF4-FFF2-40B4-BE49-F238E27FC236}">
                  <a16:creationId xmlns:a16="http://schemas.microsoft.com/office/drawing/2014/main" id="{CA21DC7D-D31D-3912-49BC-983E8BA1FAA0}"/>
                </a:ext>
              </a:extLst>
            </p:cNvPr>
            <p:cNvSpPr txBox="1"/>
            <p:nvPr/>
          </p:nvSpPr>
          <p:spPr>
            <a:xfrm>
              <a:off x="7477404" y="228600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49" name="TextBox 48">
              <a:extLst>
                <a:ext uri="{FF2B5EF4-FFF2-40B4-BE49-F238E27FC236}">
                  <a16:creationId xmlns:a16="http://schemas.microsoft.com/office/drawing/2014/main" id="{E45AD1F5-DD94-52E5-5EC8-C65EBDD99C04}"/>
                </a:ext>
              </a:extLst>
            </p:cNvPr>
            <p:cNvSpPr txBox="1"/>
            <p:nvPr/>
          </p:nvSpPr>
          <p:spPr>
            <a:xfrm>
              <a:off x="7678572" y="2267712"/>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CEI Board Meeting</a:t>
              </a:r>
            </a:p>
          </p:txBody>
        </p:sp>
        <p:sp>
          <p:nvSpPr>
            <p:cNvPr id="50" name="TextBox 49">
              <a:extLst>
                <a:ext uri="{FF2B5EF4-FFF2-40B4-BE49-F238E27FC236}">
                  <a16:creationId xmlns:a16="http://schemas.microsoft.com/office/drawing/2014/main" id="{AFFD20E1-71F1-95CE-4555-BC1D92B4B50B}"/>
                </a:ext>
              </a:extLst>
            </p:cNvPr>
            <p:cNvSpPr txBox="1"/>
            <p:nvPr/>
          </p:nvSpPr>
          <p:spPr>
            <a:xfrm>
              <a:off x="7678572" y="2487168"/>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51" name="Rounded Rectangle 53">
              <a:extLst>
                <a:ext uri="{FF2B5EF4-FFF2-40B4-BE49-F238E27FC236}">
                  <a16:creationId xmlns:a16="http://schemas.microsoft.com/office/drawing/2014/main" id="{7909196B-96AF-11F6-52A5-B03571843CAC}"/>
                </a:ext>
              </a:extLst>
            </p:cNvPr>
            <p:cNvSpPr/>
            <p:nvPr/>
          </p:nvSpPr>
          <p:spPr>
            <a:xfrm>
              <a:off x="6325260" y="2761488"/>
              <a:ext cx="1060704" cy="420624"/>
            </a:xfrm>
            <a:prstGeom prst="roundRect">
              <a:avLst/>
            </a:prstGeom>
            <a:solidFill>
              <a:srgbClr val="14120C"/>
            </a:solidFill>
            <a:ln w="9525" cap="flat" cmpd="sng" algn="ctr">
              <a:solidFill>
                <a:srgbClr val="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52" name="TextBox 51">
              <a:extLst>
                <a:ext uri="{FF2B5EF4-FFF2-40B4-BE49-F238E27FC236}">
                  <a16:creationId xmlns:a16="http://schemas.microsoft.com/office/drawing/2014/main" id="{3A639803-7CC5-C411-B5DC-C8B3097C1062}"/>
                </a:ext>
              </a:extLst>
            </p:cNvPr>
            <p:cNvSpPr txBox="1"/>
            <p:nvPr/>
          </p:nvSpPr>
          <p:spPr>
            <a:xfrm>
              <a:off x="6380124" y="280720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May 22</a:t>
              </a:r>
            </a:p>
          </p:txBody>
        </p:sp>
        <p:sp>
          <p:nvSpPr>
            <p:cNvPr id="53" name="TextBox 52">
              <a:extLst>
                <a:ext uri="{FF2B5EF4-FFF2-40B4-BE49-F238E27FC236}">
                  <a16:creationId xmlns:a16="http://schemas.microsoft.com/office/drawing/2014/main" id="{E97A578B-9FA0-AB28-4745-4561C65ABD86}"/>
                </a:ext>
              </a:extLst>
            </p:cNvPr>
            <p:cNvSpPr txBox="1"/>
            <p:nvPr/>
          </p:nvSpPr>
          <p:spPr>
            <a:xfrm>
              <a:off x="6380124" y="299008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54" name="TextBox 53">
              <a:extLst>
                <a:ext uri="{FF2B5EF4-FFF2-40B4-BE49-F238E27FC236}">
                  <a16:creationId xmlns:a16="http://schemas.microsoft.com/office/drawing/2014/main" id="{F0335DDE-A322-ED5E-8D56-D233979718CF}"/>
                </a:ext>
              </a:extLst>
            </p:cNvPr>
            <p:cNvSpPr txBox="1"/>
            <p:nvPr/>
          </p:nvSpPr>
          <p:spPr>
            <a:xfrm>
              <a:off x="7477404" y="278892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55" name="TextBox 54">
              <a:extLst>
                <a:ext uri="{FF2B5EF4-FFF2-40B4-BE49-F238E27FC236}">
                  <a16:creationId xmlns:a16="http://schemas.microsoft.com/office/drawing/2014/main" id="{371D7C68-A428-35E0-6C89-2075BF876DAF}"/>
                </a:ext>
              </a:extLst>
            </p:cNvPr>
            <p:cNvSpPr txBox="1"/>
            <p:nvPr/>
          </p:nvSpPr>
          <p:spPr>
            <a:xfrm>
              <a:off x="7678572" y="2770632"/>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Student Recognition Dinner</a:t>
              </a:r>
            </a:p>
          </p:txBody>
        </p:sp>
        <p:sp>
          <p:nvSpPr>
            <p:cNvPr id="56" name="TextBox 55">
              <a:extLst>
                <a:ext uri="{FF2B5EF4-FFF2-40B4-BE49-F238E27FC236}">
                  <a16:creationId xmlns:a16="http://schemas.microsoft.com/office/drawing/2014/main" id="{E7886BE8-6E3C-5396-226C-44DC91099E9E}"/>
                </a:ext>
              </a:extLst>
            </p:cNvPr>
            <p:cNvSpPr txBox="1"/>
            <p:nvPr/>
          </p:nvSpPr>
          <p:spPr>
            <a:xfrm>
              <a:off x="7678572" y="2990088"/>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ELMP  •  WCC Morris Lawrence</a:t>
              </a: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 Building</a:t>
              </a:r>
              <a:endPar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endParaRPr>
            </a:p>
          </p:txBody>
        </p:sp>
        <p:sp>
          <p:nvSpPr>
            <p:cNvPr id="57" name="Rounded Rectangle 59">
              <a:extLst>
                <a:ext uri="{FF2B5EF4-FFF2-40B4-BE49-F238E27FC236}">
                  <a16:creationId xmlns:a16="http://schemas.microsoft.com/office/drawing/2014/main" id="{CAEFD854-2E96-3152-3922-01CE0BBF64D8}"/>
                </a:ext>
              </a:extLst>
            </p:cNvPr>
            <p:cNvSpPr/>
            <p:nvPr/>
          </p:nvSpPr>
          <p:spPr>
            <a:xfrm>
              <a:off x="6325260" y="3264408"/>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58" name="TextBox 57">
              <a:extLst>
                <a:ext uri="{FF2B5EF4-FFF2-40B4-BE49-F238E27FC236}">
                  <a16:creationId xmlns:a16="http://schemas.microsoft.com/office/drawing/2014/main" id="{2EDEC952-EFEC-6B8D-A2DA-F13EBD5B3509}"/>
                </a:ext>
              </a:extLst>
            </p:cNvPr>
            <p:cNvSpPr txBox="1"/>
            <p:nvPr/>
          </p:nvSpPr>
          <p:spPr>
            <a:xfrm>
              <a:off x="6380124" y="331012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Jun 9</a:t>
              </a:r>
            </a:p>
          </p:txBody>
        </p:sp>
        <p:sp>
          <p:nvSpPr>
            <p:cNvPr id="59" name="TextBox 58">
              <a:extLst>
                <a:ext uri="{FF2B5EF4-FFF2-40B4-BE49-F238E27FC236}">
                  <a16:creationId xmlns:a16="http://schemas.microsoft.com/office/drawing/2014/main" id="{5CA3D209-3F8C-A778-5B42-21B21C4C6EAD}"/>
                </a:ext>
              </a:extLst>
            </p:cNvPr>
            <p:cNvSpPr txBox="1"/>
            <p:nvPr/>
          </p:nvSpPr>
          <p:spPr>
            <a:xfrm>
              <a:off x="6380124" y="349300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60" name="TextBox 59">
              <a:extLst>
                <a:ext uri="{FF2B5EF4-FFF2-40B4-BE49-F238E27FC236}">
                  <a16:creationId xmlns:a16="http://schemas.microsoft.com/office/drawing/2014/main" id="{368E64AD-0205-A799-9782-8412BA30C3A4}"/>
                </a:ext>
              </a:extLst>
            </p:cNvPr>
            <p:cNvSpPr txBox="1"/>
            <p:nvPr/>
          </p:nvSpPr>
          <p:spPr>
            <a:xfrm>
              <a:off x="7477404" y="329184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61" name="TextBox 60">
              <a:extLst>
                <a:ext uri="{FF2B5EF4-FFF2-40B4-BE49-F238E27FC236}">
                  <a16:creationId xmlns:a16="http://schemas.microsoft.com/office/drawing/2014/main" id="{BF18A7D9-6D25-3A29-C02A-84BA8A7CC66D}"/>
                </a:ext>
              </a:extLst>
            </p:cNvPr>
            <p:cNvSpPr txBox="1"/>
            <p:nvPr/>
          </p:nvSpPr>
          <p:spPr>
            <a:xfrm>
              <a:off x="7678572" y="3273552"/>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CEI Board Meeting</a:t>
              </a:r>
            </a:p>
          </p:txBody>
        </p:sp>
        <p:sp>
          <p:nvSpPr>
            <p:cNvPr id="62" name="TextBox 61">
              <a:extLst>
                <a:ext uri="{FF2B5EF4-FFF2-40B4-BE49-F238E27FC236}">
                  <a16:creationId xmlns:a16="http://schemas.microsoft.com/office/drawing/2014/main" id="{70BB5375-F8AB-5C2A-55FF-A5EC22CBC6A3}"/>
                </a:ext>
              </a:extLst>
            </p:cNvPr>
            <p:cNvSpPr txBox="1"/>
            <p:nvPr/>
          </p:nvSpPr>
          <p:spPr>
            <a:xfrm>
              <a:off x="7678572" y="3493008"/>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63" name="Rounded Rectangle 65">
              <a:extLst>
                <a:ext uri="{FF2B5EF4-FFF2-40B4-BE49-F238E27FC236}">
                  <a16:creationId xmlns:a16="http://schemas.microsoft.com/office/drawing/2014/main" id="{08341AE4-0757-EB2C-8718-D200CD878AA3}"/>
                </a:ext>
              </a:extLst>
            </p:cNvPr>
            <p:cNvSpPr/>
            <p:nvPr/>
          </p:nvSpPr>
          <p:spPr>
            <a:xfrm>
              <a:off x="6325260" y="3767328"/>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64" name="TextBox 63">
              <a:extLst>
                <a:ext uri="{FF2B5EF4-FFF2-40B4-BE49-F238E27FC236}">
                  <a16:creationId xmlns:a16="http://schemas.microsoft.com/office/drawing/2014/main" id="{DA77AC0C-C761-4935-5842-D0359EB0EE44}"/>
                </a:ext>
              </a:extLst>
            </p:cNvPr>
            <p:cNvSpPr txBox="1"/>
            <p:nvPr/>
          </p:nvSpPr>
          <p:spPr>
            <a:xfrm>
              <a:off x="6380124" y="381304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a:ln>
                    <a:noFill/>
                  </a:ln>
                  <a:solidFill>
                    <a:srgbClr val="D6B656"/>
                  </a:solidFill>
                  <a:effectLst/>
                  <a:uLnTx/>
                  <a:uFillTx/>
                  <a:latin typeface="Abadi" panose="020B0604020104020204" pitchFamily="34" charset="0"/>
                  <a:ea typeface="Calibri"/>
                  <a:cs typeface="Calibri"/>
                </a:rPr>
                <a:t>Jul 14</a:t>
              </a:r>
            </a:p>
          </p:txBody>
        </p:sp>
        <p:sp>
          <p:nvSpPr>
            <p:cNvPr id="65" name="TextBox 64">
              <a:extLst>
                <a:ext uri="{FF2B5EF4-FFF2-40B4-BE49-F238E27FC236}">
                  <a16:creationId xmlns:a16="http://schemas.microsoft.com/office/drawing/2014/main" id="{2AA5CF5D-D5D3-2D65-238B-4BD9CEA8C296}"/>
                </a:ext>
              </a:extLst>
            </p:cNvPr>
            <p:cNvSpPr txBox="1"/>
            <p:nvPr/>
          </p:nvSpPr>
          <p:spPr>
            <a:xfrm>
              <a:off x="6380124" y="3995928"/>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66" name="TextBox 65">
              <a:extLst>
                <a:ext uri="{FF2B5EF4-FFF2-40B4-BE49-F238E27FC236}">
                  <a16:creationId xmlns:a16="http://schemas.microsoft.com/office/drawing/2014/main" id="{52C320AD-1A07-35A9-0D2C-CCD927605843}"/>
                </a:ext>
              </a:extLst>
            </p:cNvPr>
            <p:cNvSpPr txBox="1"/>
            <p:nvPr/>
          </p:nvSpPr>
          <p:spPr>
            <a:xfrm>
              <a:off x="7477404" y="3794760"/>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a:ln>
                    <a:noFill/>
                  </a:ln>
                  <a:solidFill>
                    <a:srgbClr val="98B97A"/>
                  </a:solidFill>
                  <a:effectLst/>
                  <a:uLnTx/>
                  <a:uFillTx/>
                  <a:latin typeface="Abadi" panose="020B0604020104020204" pitchFamily="34" charset="0"/>
                  <a:ea typeface="Calibri"/>
                  <a:cs typeface="Calibri"/>
                </a:rPr>
                <a:t>●</a:t>
              </a:r>
            </a:p>
          </p:txBody>
        </p:sp>
        <p:sp>
          <p:nvSpPr>
            <p:cNvPr id="67" name="TextBox 66">
              <a:extLst>
                <a:ext uri="{FF2B5EF4-FFF2-40B4-BE49-F238E27FC236}">
                  <a16:creationId xmlns:a16="http://schemas.microsoft.com/office/drawing/2014/main" id="{B69FA440-0028-E5A5-603F-D5D6FE34EDEC}"/>
                </a:ext>
              </a:extLst>
            </p:cNvPr>
            <p:cNvSpPr txBox="1"/>
            <p:nvPr/>
          </p:nvSpPr>
          <p:spPr>
            <a:xfrm>
              <a:off x="7678572" y="3776472"/>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sz="120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CEI Board Meeting</a:t>
              </a:r>
            </a:p>
          </p:txBody>
        </p:sp>
        <p:sp>
          <p:nvSpPr>
            <p:cNvPr id="68" name="TextBox 67">
              <a:extLst>
                <a:ext uri="{FF2B5EF4-FFF2-40B4-BE49-F238E27FC236}">
                  <a16:creationId xmlns:a16="http://schemas.microsoft.com/office/drawing/2014/main" id="{1918CA0D-DF84-BBD5-0F51-29E95741208F}"/>
                </a:ext>
              </a:extLst>
            </p:cNvPr>
            <p:cNvSpPr txBox="1"/>
            <p:nvPr/>
          </p:nvSpPr>
          <p:spPr>
            <a:xfrm>
              <a:off x="7678572" y="3995928"/>
              <a:ext cx="365760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sz="1200" b="0" i="0" u="none" strike="noStrike" kern="1200" cap="none" spc="0" normalizeH="0" baseline="0" noProof="0">
                  <a:ln>
                    <a:noFill/>
                  </a:ln>
                  <a:solidFill>
                    <a:srgbClr val="D9D2C3"/>
                  </a:solidFill>
                  <a:effectLst/>
                  <a:uLnTx/>
                  <a:uFillTx/>
                  <a:latin typeface="Abadi" panose="020B0604020104020204" pitchFamily="34" charset="0"/>
                  <a:ea typeface="Calibri"/>
                  <a:cs typeface="Calibri"/>
                </a:rPr>
                <a:t>TZL CEI  •  Zoom</a:t>
              </a:r>
            </a:p>
          </p:txBody>
        </p:sp>
        <p:sp>
          <p:nvSpPr>
            <p:cNvPr id="69" name="TextBox 68">
              <a:extLst>
                <a:ext uri="{FF2B5EF4-FFF2-40B4-BE49-F238E27FC236}">
                  <a16:creationId xmlns:a16="http://schemas.microsoft.com/office/drawing/2014/main" id="{60F2C7ED-4110-3751-88FE-06C98C493326}"/>
                </a:ext>
              </a:extLst>
            </p:cNvPr>
            <p:cNvSpPr txBox="1"/>
            <p:nvPr/>
          </p:nvSpPr>
          <p:spPr>
            <a:xfrm>
              <a:off x="960120" y="5833872"/>
              <a:ext cx="10058400" cy="192360"/>
            </a:xfrm>
            <a:prstGeom prst="rect">
              <a:avLst/>
            </a:prstGeom>
            <a:noFill/>
          </p:spPr>
          <p:txBody>
            <a:bodyPr wrap="square" lIns="0" tIns="0" rIns="0" bIns="0" anchor="t">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50" b="0" i="0">
                  <a:solidFill>
                    <a:srgbClr val="666666"/>
                  </a:solidFill>
                  <a:latin typeface="Aptos"/>
                </a:defRPr>
              </a:pPr>
              <a:r>
                <a:rPr kumimoji="0" sz="1250" b="0" i="0" u="none" strike="noStrike" kern="1200" cap="none" spc="0" normalizeH="0" baseline="0" noProof="0">
                  <a:ln>
                    <a:noFill/>
                  </a:ln>
                  <a:solidFill>
                    <a:srgbClr val="666666"/>
                  </a:solidFill>
                  <a:effectLst/>
                  <a:uLnTx/>
                  <a:uFillTx/>
                  <a:latin typeface="Abadi" panose="020B0604020104020204" pitchFamily="34" charset="0"/>
                  <a:ea typeface="Calibri"/>
                  <a:cs typeface="Calibri"/>
                </a:rPr>
                <a:t>Closeout window: community voice, recognition, Board reporting, and next-year approval.</a:t>
              </a:r>
            </a:p>
          </p:txBody>
        </p:sp>
      </p:grpSp>
      <p:pic>
        <p:nvPicPr>
          <p:cNvPr id="2" name="Picture 1">
            <a:extLst>
              <a:ext uri="{FF2B5EF4-FFF2-40B4-BE49-F238E27FC236}">
                <a16:creationId xmlns:a16="http://schemas.microsoft.com/office/drawing/2014/main" id="{B961D3F7-EB84-91C2-5E6F-4BDAE4B4BCA9}"/>
              </a:ext>
            </a:extLst>
          </p:cNvPr>
          <p:cNvPicPr>
            <a:picLocks noChangeAspect="1"/>
          </p:cNvPicPr>
          <p:nvPr/>
        </p:nvPicPr>
        <p:blipFill>
          <a:blip r:embed="rId3"/>
          <a:stretch/>
        </p:blipFill>
        <p:spPr>
          <a:xfrm>
            <a:off x="5327237" y="-47365"/>
            <a:ext cx="1315022" cy="1315022"/>
          </a:xfrm>
          <a:prstGeom prst="rect">
            <a:avLst/>
          </a:prstGeom>
        </p:spPr>
      </p:pic>
      <p:sp>
        <p:nvSpPr>
          <p:cNvPr id="5" name="Rounded Rectangle 29">
            <a:extLst>
              <a:ext uri="{FF2B5EF4-FFF2-40B4-BE49-F238E27FC236}">
                <a16:creationId xmlns:a16="http://schemas.microsoft.com/office/drawing/2014/main" id="{98C1CA93-7DAD-E685-CE5D-7FBBA9C9FC0C}"/>
              </a:ext>
            </a:extLst>
          </p:cNvPr>
          <p:cNvSpPr/>
          <p:nvPr/>
        </p:nvSpPr>
        <p:spPr>
          <a:xfrm>
            <a:off x="868679" y="3694870"/>
            <a:ext cx="1060704" cy="420624"/>
          </a:xfrm>
          <a:prstGeom prst="roundRect">
            <a:avLst/>
          </a:prstGeom>
          <a:solidFill>
            <a:srgbClr val="14120C"/>
          </a:solidFill>
          <a:ln w="9525" cap="flat" cmpd="sng" algn="ctr">
            <a:solidFill>
              <a:srgbClr val="D6B656"/>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00" b="0" i="0" u="none" strike="noStrike" kern="0" cap="none" spc="0" normalizeH="0" baseline="0" noProof="0">
              <a:ln>
                <a:noFill/>
              </a:ln>
              <a:solidFill>
                <a:prstClr val="white"/>
              </a:solidFill>
              <a:effectLst/>
              <a:uLnTx/>
              <a:uFillTx/>
              <a:latin typeface="Abadi" panose="020B0604020104020204" pitchFamily="34" charset="0"/>
              <a:ea typeface="Calibri"/>
              <a:cs typeface="Calibri"/>
            </a:endParaRPr>
          </a:p>
        </p:txBody>
      </p:sp>
      <p:sp>
        <p:nvSpPr>
          <p:cNvPr id="7" name="TextBox 6">
            <a:extLst>
              <a:ext uri="{FF2B5EF4-FFF2-40B4-BE49-F238E27FC236}">
                <a16:creationId xmlns:a16="http://schemas.microsoft.com/office/drawing/2014/main" id="{1A04C64C-499C-E887-D9B0-296D8F0D959F}"/>
              </a:ext>
            </a:extLst>
          </p:cNvPr>
          <p:cNvSpPr txBox="1"/>
          <p:nvPr/>
        </p:nvSpPr>
        <p:spPr>
          <a:xfrm>
            <a:off x="923543" y="3740590"/>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950" b="1" i="0">
                <a:solidFill>
                  <a:srgbClr val="D6B656"/>
                </a:solidFill>
                <a:latin typeface="Aptos"/>
              </a:defRPr>
            </a:pPr>
            <a:r>
              <a:rPr kumimoji="0" sz="1200" b="1" i="0" u="none" strike="noStrike" kern="1200" cap="none" spc="0" normalizeH="0" baseline="0" noProof="0" dirty="0">
                <a:ln>
                  <a:noFill/>
                </a:ln>
                <a:solidFill>
                  <a:srgbClr val="D6B656"/>
                </a:solidFill>
                <a:effectLst/>
                <a:uLnTx/>
                <a:uFillTx/>
                <a:latin typeface="Abadi" panose="020B0604020104020204" pitchFamily="34" charset="0"/>
                <a:ea typeface="Calibri"/>
                <a:cs typeface="Calibri"/>
              </a:rPr>
              <a:t>Apr 1</a:t>
            </a:r>
            <a:r>
              <a:rPr kumimoji="0" lang="en-US" sz="1200" b="1" i="0" u="none" strike="noStrike" kern="1200" cap="none" spc="0" normalizeH="0" baseline="0" noProof="0" dirty="0">
                <a:ln>
                  <a:noFill/>
                </a:ln>
                <a:solidFill>
                  <a:srgbClr val="D6B656"/>
                </a:solidFill>
                <a:effectLst/>
                <a:uLnTx/>
                <a:uFillTx/>
                <a:latin typeface="Abadi" panose="020B0604020104020204" pitchFamily="34" charset="0"/>
                <a:ea typeface="Calibri"/>
                <a:cs typeface="Calibri"/>
              </a:rPr>
              <a:t>7</a:t>
            </a:r>
            <a:endParaRPr kumimoji="0" sz="1200" b="1" i="0" u="none" strike="noStrike" kern="1200" cap="none" spc="0" normalizeH="0" baseline="0" noProof="0" dirty="0">
              <a:ln>
                <a:noFill/>
              </a:ln>
              <a:solidFill>
                <a:srgbClr val="D6B656"/>
              </a:solidFill>
              <a:effectLst/>
              <a:uLnTx/>
              <a:uFillTx/>
              <a:latin typeface="Abadi" panose="020B0604020104020204" pitchFamily="34" charset="0"/>
              <a:ea typeface="Calibri"/>
              <a:cs typeface="Calibri"/>
            </a:endParaRPr>
          </a:p>
        </p:txBody>
      </p:sp>
      <p:sp>
        <p:nvSpPr>
          <p:cNvPr id="9" name="TextBox 8">
            <a:extLst>
              <a:ext uri="{FF2B5EF4-FFF2-40B4-BE49-F238E27FC236}">
                <a16:creationId xmlns:a16="http://schemas.microsoft.com/office/drawing/2014/main" id="{D7E5B9C6-6C9C-CAB8-1C97-BC0227C82D8C}"/>
              </a:ext>
            </a:extLst>
          </p:cNvPr>
          <p:cNvSpPr txBox="1"/>
          <p:nvPr/>
        </p:nvSpPr>
        <p:spPr>
          <a:xfrm>
            <a:off x="923543" y="3923470"/>
            <a:ext cx="950976" cy="184666"/>
          </a:xfrm>
          <a:prstGeom prst="rect">
            <a:avLst/>
          </a:prstGeom>
          <a:noFill/>
        </p:spPr>
        <p:txBody>
          <a:bodyPr wrap="square" lIns="0" tIns="0" rIns="0" bIns="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800" b="0" i="0">
                <a:solidFill>
                  <a:srgbClr val="FFFFFF"/>
                </a:solidFill>
                <a:latin typeface="Aptos"/>
              </a:defRPr>
            </a:pPr>
            <a:r>
              <a:rPr kumimoji="0" sz="1200" b="0"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6:00 PM</a:t>
            </a:r>
          </a:p>
        </p:txBody>
      </p:sp>
      <p:sp>
        <p:nvSpPr>
          <p:cNvPr id="11" name="TextBox 10">
            <a:extLst>
              <a:ext uri="{FF2B5EF4-FFF2-40B4-BE49-F238E27FC236}">
                <a16:creationId xmlns:a16="http://schemas.microsoft.com/office/drawing/2014/main" id="{3E92FFD1-EFA4-607E-C864-DE419580AD2C}"/>
              </a:ext>
            </a:extLst>
          </p:cNvPr>
          <p:cNvSpPr txBox="1"/>
          <p:nvPr/>
        </p:nvSpPr>
        <p:spPr>
          <a:xfrm>
            <a:off x="2020823" y="4232661"/>
            <a:ext cx="164592"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050" b="1" i="0">
                <a:solidFill>
                  <a:srgbClr val="98B97A"/>
                </a:solidFill>
                <a:latin typeface="Aptos"/>
              </a:defRPr>
            </a:pPr>
            <a:r>
              <a:rPr kumimoji="0" sz="1200" b="1" i="0" u="none" strike="noStrike" kern="1200" cap="none" spc="0" normalizeH="0" baseline="0" noProof="0" dirty="0">
                <a:ln>
                  <a:noFill/>
                </a:ln>
                <a:solidFill>
                  <a:srgbClr val="98B97A"/>
                </a:solidFill>
                <a:effectLst/>
                <a:uLnTx/>
                <a:uFillTx/>
                <a:latin typeface="Abadi" panose="020B0604020104020204" pitchFamily="34" charset="0"/>
                <a:ea typeface="Calibri"/>
                <a:cs typeface="Calibri"/>
              </a:rPr>
              <a:t>●</a:t>
            </a:r>
          </a:p>
        </p:txBody>
      </p:sp>
      <p:sp>
        <p:nvSpPr>
          <p:cNvPr id="72" name="TextBox 71">
            <a:extLst>
              <a:ext uri="{FF2B5EF4-FFF2-40B4-BE49-F238E27FC236}">
                <a16:creationId xmlns:a16="http://schemas.microsoft.com/office/drawing/2014/main" id="{E0E2ACD5-CB9A-347E-09F8-F04185128A4C}"/>
              </a:ext>
            </a:extLst>
          </p:cNvPr>
          <p:cNvSpPr txBox="1"/>
          <p:nvPr/>
        </p:nvSpPr>
        <p:spPr>
          <a:xfrm>
            <a:off x="2221990" y="3704014"/>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950" b="1" i="0">
                <a:solidFill>
                  <a:srgbClr val="FFFFFF"/>
                </a:solidFill>
                <a:latin typeface="Aptos"/>
              </a:defRPr>
            </a:pPr>
            <a:r>
              <a:rPr kumimoji="0" lang="en-US"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rPr>
              <a:t>Community Day</a:t>
            </a:r>
            <a:endParaRPr kumimoji="0" sz="1200" b="1" i="0" u="none" strike="noStrike" kern="1200" cap="none" spc="0" normalizeH="0" baseline="0" noProof="0" dirty="0">
              <a:ln>
                <a:noFill/>
              </a:ln>
              <a:solidFill>
                <a:srgbClr val="FFFFFF"/>
              </a:solidFill>
              <a:effectLst/>
              <a:uLnTx/>
              <a:uFillTx/>
              <a:latin typeface="Abadi" panose="020B0604020104020204" pitchFamily="34" charset="0"/>
              <a:ea typeface="Calibri"/>
              <a:cs typeface="Calibri"/>
            </a:endParaRPr>
          </a:p>
        </p:txBody>
      </p:sp>
      <p:sp>
        <p:nvSpPr>
          <p:cNvPr id="74" name="TextBox 73">
            <a:extLst>
              <a:ext uri="{FF2B5EF4-FFF2-40B4-BE49-F238E27FC236}">
                <a16:creationId xmlns:a16="http://schemas.microsoft.com/office/drawing/2014/main" id="{E945D8DA-17F9-2BE8-E4C2-DCDA3C9B0F67}"/>
              </a:ext>
            </a:extLst>
          </p:cNvPr>
          <p:cNvSpPr txBox="1"/>
          <p:nvPr/>
        </p:nvSpPr>
        <p:spPr>
          <a:xfrm>
            <a:off x="2221990" y="3923470"/>
            <a:ext cx="3703320" cy="184666"/>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760" b="0" i="0">
                <a:solidFill>
                  <a:srgbClr val="D9D2C3"/>
                </a:solidFill>
                <a:latin typeface="Aptos"/>
              </a:defRPr>
            </a:pP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Caring and Sharing </a:t>
            </a:r>
            <a:r>
              <a:rPr kumimoji="0"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  </a:t>
            </a:r>
            <a:r>
              <a:rPr kumimoji="0" lang="en-US" sz="1200" b="0" i="0" u="none" strike="noStrike" kern="1200" cap="none" spc="0" normalizeH="0" baseline="0" noProof="0" dirty="0">
                <a:ln>
                  <a:noFill/>
                </a:ln>
                <a:solidFill>
                  <a:srgbClr val="D9D2C3"/>
                </a:solidFill>
                <a:effectLst/>
                <a:uLnTx/>
                <a:uFillTx/>
                <a:latin typeface="Abadi" panose="020B0604020104020204" pitchFamily="34" charset="0"/>
                <a:ea typeface="Calibri"/>
                <a:cs typeface="Calibri"/>
              </a:rPr>
              <a:t>Location TBD</a:t>
            </a:r>
            <a:r>
              <a:rPr kumimoji="0" lang="en-US" sz="1200" b="0" i="0" u="none" strike="noStrike" kern="1200" cap="none" spc="0" normalizeH="0" baseline="0" noProof="0" dirty="0">
                <a:ln>
                  <a:noFill/>
                </a:ln>
                <a:solidFill>
                  <a:srgbClr val="FF0000"/>
                </a:solidFill>
                <a:effectLst/>
                <a:uLnTx/>
                <a:uFillTx/>
                <a:latin typeface="Abadi" panose="020B0604020104020204" pitchFamily="34" charset="0"/>
                <a:ea typeface="Calibri"/>
                <a:cs typeface="Calibri"/>
              </a:rPr>
              <a:t>?</a:t>
            </a:r>
            <a:endParaRPr kumimoji="0" sz="1200" b="0" i="0" u="none" strike="noStrike" kern="1200" cap="none" spc="0" normalizeH="0" baseline="0" noProof="0" dirty="0">
              <a:ln>
                <a:noFill/>
              </a:ln>
              <a:solidFill>
                <a:srgbClr val="FF0000"/>
              </a:solidFill>
              <a:effectLst/>
              <a:uLnTx/>
              <a:uFillTx/>
              <a:latin typeface="Abadi" panose="020B0604020104020204" pitchFamily="34" charset="0"/>
              <a:ea typeface="Calibri"/>
              <a:cs typeface="Calibri"/>
            </a:endParaRPr>
          </a:p>
        </p:txBody>
      </p:sp>
    </p:spTree>
    <p:extLst>
      <p:ext uri="{BB962C8B-B14F-4D97-AF65-F5344CB8AC3E}">
        <p14:creationId xmlns:p14="http://schemas.microsoft.com/office/powerpoint/2010/main" val="38232330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73152" y="73152"/>
            <a:ext cx="12042648" cy="6711696"/>
          </a:xfrm>
          <a:prstGeom prst="rect">
            <a:avLst/>
          </a:prstGeom>
          <a:solidFill>
            <a:srgbClr val="FFFFFF">
              <a:alpha val="0"/>
            </a:srgbClr>
          </a:solidFill>
          <a:ln w="12700">
            <a:solidFill>
              <a:srgbClr val="B8892C"/>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3" name="Shape 1"/>
          <p:cNvSpPr/>
          <p:nvPr/>
        </p:nvSpPr>
        <p:spPr>
          <a:xfrm>
            <a:off x="347472" y="1307592"/>
            <a:ext cx="11494008" cy="9144"/>
          </a:xfrm>
          <a:prstGeom prst="rect">
            <a:avLst/>
          </a:prstGeom>
          <a:solidFill>
            <a:srgbClr val="B8892C"/>
          </a:solidFill>
          <a:ln w="12700">
            <a:solidFill>
              <a:srgbClr val="B8892C">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4" name="Shape 2"/>
          <p:cNvSpPr/>
          <p:nvPr/>
        </p:nvSpPr>
        <p:spPr>
          <a:xfrm>
            <a:off x="347472" y="6236208"/>
            <a:ext cx="11494008" cy="9144"/>
          </a:xfrm>
          <a:prstGeom prst="rect">
            <a:avLst/>
          </a:prstGeom>
          <a:solidFill>
            <a:srgbClr val="B8892C"/>
          </a:solidFill>
          <a:ln w="12700">
            <a:solidFill>
              <a:srgbClr val="B8892C">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5" name="Text 3"/>
          <p:cNvSpPr/>
          <p:nvPr/>
        </p:nvSpPr>
        <p:spPr>
          <a:xfrm>
            <a:off x="530352" y="173736"/>
            <a:ext cx="11128248" cy="49377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11111"/>
                </a:solidFill>
                <a:effectLst/>
                <a:uLnTx/>
                <a:uFillTx/>
                <a:latin typeface="Abadi" panose="020B0604020104020204" pitchFamily="34" charset="0"/>
                <a:ea typeface="Georgia" pitchFamily="34" charset="-122"/>
                <a:cs typeface="Georgia" pitchFamily="34" charset="-120"/>
              </a:rPr>
              <a:t>COMMUNITY SPONSORS AND PARTNERSHIPS</a:t>
            </a:r>
            <a:endParaRPr kumimoji="0" lang="en-US" sz="32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 name="Text 4"/>
          <p:cNvSpPr/>
          <p:nvPr/>
        </p:nvSpPr>
        <p:spPr>
          <a:xfrm>
            <a:off x="2697480" y="713232"/>
            <a:ext cx="681228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80" b="1" i="0" u="none" strike="noStrike" kern="1200" cap="none" spc="0" normalizeH="0" baseline="0" noProof="0" dirty="0">
                <a:ln>
                  <a:noFill/>
                </a:ln>
                <a:solidFill>
                  <a:srgbClr val="B8892C"/>
                </a:solidFill>
                <a:effectLst/>
                <a:uLnTx/>
                <a:uFillTx/>
                <a:latin typeface="Abadi" panose="020B0604020104020204" pitchFamily="34" charset="0"/>
                <a:ea typeface="Aptos" pitchFamily="34" charset="-122"/>
                <a:cs typeface="Aptos" pitchFamily="34" charset="-120"/>
              </a:rPr>
              <a:t>TZL CEI STRATEGIC PLANNING | 2026–2027</a:t>
            </a:r>
            <a:endParaRPr kumimoji="0" lang="en-US" sz="148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7" name="Text 5"/>
          <p:cNvSpPr/>
          <p:nvPr/>
        </p:nvSpPr>
        <p:spPr>
          <a:xfrm>
            <a:off x="1005840" y="1024128"/>
            <a:ext cx="1019556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40" b="0" i="1" u="none" strike="noStrike" kern="1200" cap="none" spc="0" normalizeH="0" baseline="0" noProof="0" dirty="0">
                <a:ln>
                  <a:noFill/>
                </a:ln>
                <a:solidFill>
                  <a:srgbClr val="555555"/>
                </a:solidFill>
                <a:effectLst/>
                <a:uLnTx/>
                <a:uFillTx/>
                <a:latin typeface="Abadi" panose="020B0604020104020204" pitchFamily="34" charset="0"/>
                <a:ea typeface="Aptos" pitchFamily="34" charset="-122"/>
                <a:cs typeface="Aptos" pitchFamily="34" charset="-120"/>
              </a:rPr>
              <a:t>Partnerships that strengthen leadership development, family support, and civic empowerment.</a:t>
            </a:r>
            <a:endParaRPr kumimoji="0" lang="en-US" sz="114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8" name="Shape 6"/>
          <p:cNvSpPr/>
          <p:nvPr/>
        </p:nvSpPr>
        <p:spPr>
          <a:xfrm>
            <a:off x="502920" y="1472184"/>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9" name="Image 0" descr="/mnt/data/partner_logos/food_gatherers.png"/>
          <p:cNvPicPr>
            <a:picLocks noChangeAspect="1"/>
          </p:cNvPicPr>
          <p:nvPr/>
        </p:nvPicPr>
        <p:blipFill>
          <a:blip r:embed="rId3"/>
          <a:stretch>
            <a:fillRect/>
          </a:stretch>
        </p:blipFill>
        <p:spPr>
          <a:xfrm>
            <a:off x="1153515" y="1600200"/>
            <a:ext cx="815417" cy="685800"/>
          </a:xfrm>
          <a:prstGeom prst="rect">
            <a:avLst/>
          </a:prstGeom>
        </p:spPr>
      </p:pic>
      <p:sp>
        <p:nvSpPr>
          <p:cNvPr id="10" name="Text 7"/>
          <p:cNvSpPr/>
          <p:nvPr/>
        </p:nvSpPr>
        <p:spPr>
          <a:xfrm>
            <a:off x="592988" y="2350008"/>
            <a:ext cx="1936471"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Food Gatherers</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1" name="Shape 8"/>
          <p:cNvSpPr/>
          <p:nvPr/>
        </p:nvSpPr>
        <p:spPr>
          <a:xfrm>
            <a:off x="2799664" y="1472184"/>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12" name="Image 1" descr="/mnt/data/partner_logos/acp.png"/>
          <p:cNvPicPr>
            <a:picLocks noChangeAspect="1"/>
          </p:cNvPicPr>
          <p:nvPr/>
        </p:nvPicPr>
        <p:blipFill>
          <a:blip r:embed="rId4"/>
          <a:stretch>
            <a:fillRect/>
          </a:stretch>
        </p:blipFill>
        <p:spPr>
          <a:xfrm>
            <a:off x="3290901" y="1600200"/>
            <a:ext cx="1134133" cy="685800"/>
          </a:xfrm>
          <a:prstGeom prst="rect">
            <a:avLst/>
          </a:prstGeom>
        </p:spPr>
      </p:pic>
      <p:sp>
        <p:nvSpPr>
          <p:cNvPr id="13" name="Text 9"/>
          <p:cNvSpPr/>
          <p:nvPr/>
        </p:nvSpPr>
        <p:spPr>
          <a:xfrm>
            <a:off x="2889733" y="2350008"/>
            <a:ext cx="1936471"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Aerospace Career Pathways</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4" name="Shape 10"/>
          <p:cNvSpPr/>
          <p:nvPr/>
        </p:nvSpPr>
        <p:spPr>
          <a:xfrm>
            <a:off x="5096408" y="1472184"/>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15" name="Image 2" descr="/mnt/data/partner_logos/wisd_cte.png"/>
          <p:cNvPicPr>
            <a:picLocks noChangeAspect="1"/>
          </p:cNvPicPr>
          <p:nvPr/>
        </p:nvPicPr>
        <p:blipFill>
          <a:blip r:embed="rId5"/>
          <a:stretch>
            <a:fillRect/>
          </a:stretch>
        </p:blipFill>
        <p:spPr>
          <a:xfrm>
            <a:off x="5610411" y="1600200"/>
            <a:ext cx="1088602" cy="685800"/>
          </a:xfrm>
          <a:prstGeom prst="rect">
            <a:avLst/>
          </a:prstGeom>
        </p:spPr>
      </p:pic>
      <p:sp>
        <p:nvSpPr>
          <p:cNvPr id="16" name="Text 11"/>
          <p:cNvSpPr/>
          <p:nvPr/>
        </p:nvSpPr>
        <p:spPr>
          <a:xfrm>
            <a:off x="5186477" y="2350008"/>
            <a:ext cx="1936471"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WISD-CTE</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7" name="Shape 12"/>
          <p:cNvSpPr/>
          <p:nvPr/>
        </p:nvSpPr>
        <p:spPr>
          <a:xfrm>
            <a:off x="7393153" y="1472184"/>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18" name="Image 3" descr="/mnt/data/partner_logos/real_agape.png"/>
          <p:cNvPicPr>
            <a:picLocks noChangeAspect="1"/>
          </p:cNvPicPr>
          <p:nvPr/>
        </p:nvPicPr>
        <p:blipFill>
          <a:blip r:embed="rId6"/>
          <a:stretch>
            <a:fillRect/>
          </a:stretch>
        </p:blipFill>
        <p:spPr>
          <a:xfrm>
            <a:off x="7924237" y="1600200"/>
            <a:ext cx="1054439" cy="685800"/>
          </a:xfrm>
          <a:prstGeom prst="rect">
            <a:avLst/>
          </a:prstGeom>
        </p:spPr>
      </p:pic>
      <p:sp>
        <p:nvSpPr>
          <p:cNvPr id="19" name="Text 13"/>
          <p:cNvSpPr/>
          <p:nvPr/>
        </p:nvSpPr>
        <p:spPr>
          <a:xfrm>
            <a:off x="7483221" y="2350008"/>
            <a:ext cx="1936471"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The Real Agape</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0" name="Shape 14"/>
          <p:cNvSpPr/>
          <p:nvPr/>
        </p:nvSpPr>
        <p:spPr>
          <a:xfrm>
            <a:off x="502920" y="2916936"/>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22" name="Text 15"/>
          <p:cNvSpPr/>
          <p:nvPr/>
        </p:nvSpPr>
        <p:spPr>
          <a:xfrm>
            <a:off x="592988" y="3794760"/>
            <a:ext cx="1936471"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Washtenaw Community College</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3" name="Shape 16"/>
          <p:cNvSpPr/>
          <p:nvPr/>
        </p:nvSpPr>
        <p:spPr>
          <a:xfrm>
            <a:off x="2799664" y="2916936"/>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24" name="Image 5" descr="/mnt/data/partner_logos/tzl.png"/>
          <p:cNvPicPr>
            <a:picLocks noChangeAspect="1"/>
          </p:cNvPicPr>
          <p:nvPr/>
        </p:nvPicPr>
        <p:blipFill>
          <a:blip r:embed="rId7"/>
          <a:stretch>
            <a:fillRect/>
          </a:stretch>
        </p:blipFill>
        <p:spPr>
          <a:xfrm>
            <a:off x="3308031" y="3044952"/>
            <a:ext cx="1099874" cy="685800"/>
          </a:xfrm>
          <a:prstGeom prst="rect">
            <a:avLst/>
          </a:prstGeom>
        </p:spPr>
      </p:pic>
      <p:sp>
        <p:nvSpPr>
          <p:cNvPr id="25" name="Text 17"/>
          <p:cNvSpPr/>
          <p:nvPr/>
        </p:nvSpPr>
        <p:spPr>
          <a:xfrm>
            <a:off x="2889733" y="3794760"/>
            <a:ext cx="1936471" cy="2377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2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Theta Zeta Lambda Chapter of</a:t>
            </a:r>
            <a:endParaRPr kumimoji="0" lang="en-US" sz="82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2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Alpha Phi Alpha Fraternity, Inc.</a:t>
            </a:r>
            <a:endParaRPr kumimoji="0" lang="en-US" sz="82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6" name="Shape 18"/>
          <p:cNvSpPr/>
          <p:nvPr/>
        </p:nvSpPr>
        <p:spPr>
          <a:xfrm>
            <a:off x="5096408" y="2916936"/>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27" name="Image 6" descr="/mnt/data/partner_logos/constellium.png"/>
          <p:cNvPicPr>
            <a:picLocks noChangeAspect="1"/>
          </p:cNvPicPr>
          <p:nvPr/>
        </p:nvPicPr>
        <p:blipFill>
          <a:blip r:embed="rId8"/>
          <a:stretch>
            <a:fillRect/>
          </a:stretch>
        </p:blipFill>
        <p:spPr>
          <a:xfrm>
            <a:off x="5557143" y="3044952"/>
            <a:ext cx="1195138" cy="685800"/>
          </a:xfrm>
          <a:prstGeom prst="rect">
            <a:avLst/>
          </a:prstGeom>
        </p:spPr>
      </p:pic>
      <p:sp>
        <p:nvSpPr>
          <p:cNvPr id="28" name="Text 19"/>
          <p:cNvSpPr/>
          <p:nvPr/>
        </p:nvSpPr>
        <p:spPr>
          <a:xfrm>
            <a:off x="5186477" y="3794760"/>
            <a:ext cx="1936471"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Constellium</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9" name="Shape 20"/>
          <p:cNvSpPr/>
          <p:nvPr/>
        </p:nvSpPr>
        <p:spPr>
          <a:xfrm>
            <a:off x="7393153" y="2916936"/>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30" name="Image 7" descr="/mnt/data/partner_logos/douggiebutterhoodz.png"/>
          <p:cNvPicPr>
            <a:picLocks noChangeAspect="1"/>
          </p:cNvPicPr>
          <p:nvPr/>
        </p:nvPicPr>
        <p:blipFill>
          <a:blip r:embed="rId9"/>
          <a:stretch>
            <a:fillRect/>
          </a:stretch>
        </p:blipFill>
        <p:spPr>
          <a:xfrm>
            <a:off x="7882034" y="3044952"/>
            <a:ext cx="1138846" cy="685800"/>
          </a:xfrm>
          <a:prstGeom prst="rect">
            <a:avLst/>
          </a:prstGeom>
        </p:spPr>
      </p:pic>
      <p:sp>
        <p:nvSpPr>
          <p:cNvPr id="31" name="Text 21"/>
          <p:cNvSpPr/>
          <p:nvPr/>
        </p:nvSpPr>
        <p:spPr>
          <a:xfrm>
            <a:off x="7483221" y="3794760"/>
            <a:ext cx="1936471"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DouggieButterHoodz</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2" name="Shape 22"/>
          <p:cNvSpPr/>
          <p:nvPr/>
        </p:nvSpPr>
        <p:spPr>
          <a:xfrm>
            <a:off x="9689898" y="2920855"/>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33" name="Image 8" descr="/mnt/data/partner_logos/bbbs.png"/>
          <p:cNvPicPr>
            <a:picLocks noChangeAspect="1"/>
          </p:cNvPicPr>
          <p:nvPr/>
        </p:nvPicPr>
        <p:blipFill>
          <a:blip r:embed="rId10"/>
          <a:stretch>
            <a:fillRect/>
          </a:stretch>
        </p:blipFill>
        <p:spPr>
          <a:xfrm>
            <a:off x="10204760" y="3048871"/>
            <a:ext cx="1086883" cy="685800"/>
          </a:xfrm>
          <a:prstGeom prst="rect">
            <a:avLst/>
          </a:prstGeom>
        </p:spPr>
      </p:pic>
      <p:sp>
        <p:nvSpPr>
          <p:cNvPr id="34" name="Text 23"/>
          <p:cNvSpPr/>
          <p:nvPr/>
        </p:nvSpPr>
        <p:spPr>
          <a:xfrm>
            <a:off x="9779966" y="3798679"/>
            <a:ext cx="1936471"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Big Brothers Big Sisters</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5" name="Shape 24"/>
          <p:cNvSpPr/>
          <p:nvPr/>
        </p:nvSpPr>
        <p:spPr>
          <a:xfrm>
            <a:off x="2799664" y="4361688"/>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36" name="Image 9" descr="/mnt/data/partner_logos/aaacf.png"/>
          <p:cNvPicPr>
            <a:picLocks noChangeAspect="1"/>
          </p:cNvPicPr>
          <p:nvPr/>
        </p:nvPicPr>
        <p:blipFill>
          <a:blip r:embed="rId11"/>
          <a:stretch>
            <a:fillRect/>
          </a:stretch>
        </p:blipFill>
        <p:spPr>
          <a:xfrm>
            <a:off x="3316692" y="4489704"/>
            <a:ext cx="1082553" cy="685800"/>
          </a:xfrm>
          <a:prstGeom prst="rect">
            <a:avLst/>
          </a:prstGeom>
        </p:spPr>
      </p:pic>
      <p:sp>
        <p:nvSpPr>
          <p:cNvPr id="37" name="Text 25"/>
          <p:cNvSpPr/>
          <p:nvPr/>
        </p:nvSpPr>
        <p:spPr>
          <a:xfrm>
            <a:off x="2889733" y="5239512"/>
            <a:ext cx="1936471" cy="2377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2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Ann Arbor Area</a:t>
            </a:r>
            <a:endParaRPr kumimoji="0" lang="en-US" sz="82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2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Community Foundation</a:t>
            </a:r>
            <a:endParaRPr kumimoji="0" lang="en-US" sz="82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8" name="Shape 26"/>
          <p:cNvSpPr/>
          <p:nvPr/>
        </p:nvSpPr>
        <p:spPr>
          <a:xfrm>
            <a:off x="5096408" y="4361688"/>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40" name="Text 27"/>
          <p:cNvSpPr/>
          <p:nvPr/>
        </p:nvSpPr>
        <p:spPr>
          <a:xfrm>
            <a:off x="5186477" y="5239512"/>
            <a:ext cx="1936471"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NPHC Ann Arbor</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1" name="Shape 28"/>
          <p:cNvSpPr/>
          <p:nvPr/>
        </p:nvSpPr>
        <p:spPr>
          <a:xfrm>
            <a:off x="7393153" y="4361688"/>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pic>
        <p:nvPicPr>
          <p:cNvPr id="42" name="Image 11" descr="/mnt/data/partner_logos/naacp_ann_arbor.png"/>
          <p:cNvPicPr>
            <a:picLocks noChangeAspect="1"/>
          </p:cNvPicPr>
          <p:nvPr/>
        </p:nvPicPr>
        <p:blipFill>
          <a:blip r:embed="rId12"/>
          <a:stretch>
            <a:fillRect/>
          </a:stretch>
        </p:blipFill>
        <p:spPr>
          <a:xfrm>
            <a:off x="7922465" y="4489704"/>
            <a:ext cx="1057984" cy="685800"/>
          </a:xfrm>
          <a:prstGeom prst="rect">
            <a:avLst/>
          </a:prstGeom>
        </p:spPr>
      </p:pic>
      <p:sp>
        <p:nvSpPr>
          <p:cNvPr id="43" name="Text 29"/>
          <p:cNvSpPr/>
          <p:nvPr/>
        </p:nvSpPr>
        <p:spPr>
          <a:xfrm>
            <a:off x="7483221" y="5239512"/>
            <a:ext cx="1936471"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NAACP Ann Arbor</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4" name="Text 30"/>
          <p:cNvSpPr/>
          <p:nvPr/>
        </p:nvSpPr>
        <p:spPr>
          <a:xfrm>
            <a:off x="1051560" y="5577840"/>
            <a:ext cx="10104120" cy="38404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80" b="1" i="0" u="none" strike="noStrike" kern="1200" cap="none" spc="0" normalizeH="0" baseline="0" noProof="0" dirty="0">
                <a:ln>
                  <a:noFill/>
                </a:ln>
                <a:solidFill>
                  <a:srgbClr val="111111"/>
                </a:solidFill>
                <a:effectLst/>
                <a:uLnTx/>
                <a:uFillTx/>
                <a:latin typeface="Abadi" panose="020B0604020104020204" pitchFamily="34" charset="0"/>
                <a:ea typeface="Georgia" pitchFamily="34" charset="-122"/>
                <a:cs typeface="Georgia" pitchFamily="34" charset="-120"/>
              </a:rPr>
              <a:t>STRONG PARTNERS. STRONGER TOGETHER.</a:t>
            </a:r>
            <a:endParaRPr kumimoji="0" lang="en-US" sz="188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5" name="Text 31"/>
          <p:cNvSpPr/>
          <p:nvPr/>
        </p:nvSpPr>
        <p:spPr>
          <a:xfrm>
            <a:off x="1965960" y="5961888"/>
            <a:ext cx="8275320" cy="25603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60" b="0" i="0" u="none" strike="noStrike" kern="1200" cap="none" spc="0" normalizeH="0" baseline="0" noProof="0" dirty="0">
                <a:ln>
                  <a:noFill/>
                </a:ln>
                <a:solidFill>
                  <a:srgbClr val="555555"/>
                </a:solidFill>
                <a:effectLst/>
                <a:uLnTx/>
                <a:uFillTx/>
                <a:latin typeface="Abadi" panose="020B0604020104020204" pitchFamily="34" charset="0"/>
                <a:ea typeface="Aptos" pitchFamily="34" charset="-122"/>
                <a:cs typeface="Aptos" pitchFamily="34" charset="-120"/>
              </a:rPr>
              <a:t>Working together to build leaders, strengthen families, and empower communities.</a:t>
            </a:r>
            <a:endParaRPr kumimoji="0" lang="en-US" sz="106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46" name="Text 32"/>
          <p:cNvSpPr/>
          <p:nvPr/>
        </p:nvSpPr>
        <p:spPr>
          <a:xfrm>
            <a:off x="4224528" y="6419088"/>
            <a:ext cx="3749040" cy="2011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30" b="1" i="0" u="none" strike="noStrike" kern="1200" cap="none" spc="0" normalizeH="0" baseline="0" noProof="0" dirty="0">
                <a:ln>
                  <a:noFill/>
                </a:ln>
                <a:solidFill>
                  <a:srgbClr val="B8892C"/>
                </a:solidFill>
                <a:effectLst/>
                <a:uLnTx/>
                <a:uFillTx/>
                <a:latin typeface="Abadi" panose="020B0604020104020204" pitchFamily="34" charset="0"/>
                <a:ea typeface="Aptos" pitchFamily="34" charset="-122"/>
                <a:cs typeface="Aptos" pitchFamily="34" charset="-120"/>
              </a:rPr>
              <a:t>MENTOR • SERVE • EMPOWER</a:t>
            </a:r>
            <a:endParaRPr kumimoji="0" lang="en-US" sz="93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50" name="Shape 12">
            <a:extLst>
              <a:ext uri="{FF2B5EF4-FFF2-40B4-BE49-F238E27FC236}">
                <a16:creationId xmlns:a16="http://schemas.microsoft.com/office/drawing/2014/main" id="{F783E865-237F-7DE3-BA97-7ECF6B2F6FF5}"/>
              </a:ext>
            </a:extLst>
          </p:cNvPr>
          <p:cNvSpPr/>
          <p:nvPr/>
        </p:nvSpPr>
        <p:spPr>
          <a:xfrm>
            <a:off x="9689898" y="1472184"/>
            <a:ext cx="2116607" cy="1188720"/>
          </a:xfrm>
          <a:prstGeom prst="roundRect">
            <a:avLst/>
          </a:prstGeom>
          <a:solidFill>
            <a:srgbClr val="FFFFFF"/>
          </a:solidFill>
          <a:ln w="15240">
            <a:solidFill>
              <a:srgbClr val="D4AF3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54" name="Text 13">
            <a:extLst>
              <a:ext uri="{FF2B5EF4-FFF2-40B4-BE49-F238E27FC236}">
                <a16:creationId xmlns:a16="http://schemas.microsoft.com/office/drawing/2014/main" id="{691BB980-A322-E850-63F6-5981BAD31579}"/>
              </a:ext>
            </a:extLst>
          </p:cNvPr>
          <p:cNvSpPr/>
          <p:nvPr/>
        </p:nvSpPr>
        <p:spPr>
          <a:xfrm>
            <a:off x="9779965" y="2304288"/>
            <a:ext cx="1936471" cy="1828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10" b="0"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Eastern Michigan University</a:t>
            </a:r>
            <a:endParaRPr kumimoji="0" lang="en-US" sz="910" b="0" i="0" u="none" strike="noStrike" kern="1200" cap="none" spc="0" normalizeH="0" baseline="0" noProof="0" dirty="0">
              <a:ln>
                <a:noFill/>
              </a:ln>
              <a:solidFill>
                <a:prstClr val="black"/>
              </a:solidFill>
              <a:effectLst/>
              <a:uLnTx/>
              <a:uFillTx/>
              <a:latin typeface="Abadi" panose="020B0604020104020204" pitchFamily="34" charset="0"/>
            </a:endParaRPr>
          </a:p>
        </p:txBody>
      </p:sp>
      <p:pic>
        <p:nvPicPr>
          <p:cNvPr id="56" name="Picture 55">
            <a:extLst>
              <a:ext uri="{FF2B5EF4-FFF2-40B4-BE49-F238E27FC236}">
                <a16:creationId xmlns:a16="http://schemas.microsoft.com/office/drawing/2014/main" id="{F241D76F-C8BD-6632-9298-B0C26E6673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438065" y="1628393"/>
            <a:ext cx="620270" cy="620270"/>
          </a:xfrm>
          <a:prstGeom prst="rect">
            <a:avLst/>
          </a:prstGeom>
        </p:spPr>
      </p:pic>
      <p:pic>
        <p:nvPicPr>
          <p:cNvPr id="58" name="Picture 57">
            <a:extLst>
              <a:ext uri="{FF2B5EF4-FFF2-40B4-BE49-F238E27FC236}">
                <a16:creationId xmlns:a16="http://schemas.microsoft.com/office/drawing/2014/main" id="{C586A1C8-03BA-9509-BE0A-864CCA3D1F7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82388" y="3165239"/>
            <a:ext cx="1556542" cy="537103"/>
          </a:xfrm>
          <a:prstGeom prst="rect">
            <a:avLst/>
          </a:prstGeom>
        </p:spPr>
      </p:pic>
      <p:pic>
        <p:nvPicPr>
          <p:cNvPr id="47" name="Picture 46">
            <a:extLst>
              <a:ext uri="{FF2B5EF4-FFF2-40B4-BE49-F238E27FC236}">
                <a16:creationId xmlns:a16="http://schemas.microsoft.com/office/drawing/2014/main" id="{1138965E-42D6-FCE5-F071-CCA98F50AF79}"/>
              </a:ext>
            </a:extLst>
          </p:cNvPr>
          <p:cNvPicPr>
            <a:picLocks noChangeAspect="1"/>
          </p:cNvPicPr>
          <p:nvPr/>
        </p:nvPicPr>
        <p:blipFill>
          <a:blip r:embed="rId15"/>
          <a:stretch/>
        </p:blipFill>
        <p:spPr>
          <a:xfrm>
            <a:off x="10705536" y="27187"/>
            <a:ext cx="1315022" cy="1315022"/>
          </a:xfrm>
          <a:prstGeom prst="rect">
            <a:avLst/>
          </a:prstGeom>
        </p:spPr>
      </p:pic>
      <p:pic>
        <p:nvPicPr>
          <p:cNvPr id="21" name="Picture 20">
            <a:extLst>
              <a:ext uri="{FF2B5EF4-FFF2-40B4-BE49-F238E27FC236}">
                <a16:creationId xmlns:a16="http://schemas.microsoft.com/office/drawing/2014/main" id="{AA6B585B-29D4-1B62-20B6-9CE1A16A2BE0}"/>
              </a:ext>
            </a:extLst>
          </p:cNvPr>
          <p:cNvPicPr>
            <a:picLocks noChangeAspect="1"/>
          </p:cNvPicPr>
          <p:nvPr/>
        </p:nvPicPr>
        <p:blipFill>
          <a:blip r:embed="rId16"/>
          <a:stretch>
            <a:fillRect/>
          </a:stretch>
        </p:blipFill>
        <p:spPr>
          <a:xfrm>
            <a:off x="5827977" y="4488902"/>
            <a:ext cx="653468" cy="677191"/>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246888"/>
            <a:ext cx="7772400" cy="249171"/>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UPCOMING STRATEGIC EVENT | TZL CEI • PARTNERSHIPS &amp; RESOURCES</a:t>
            </a:r>
          </a:p>
        </p:txBody>
      </p:sp>
      <p:sp>
        <p:nvSpPr>
          <p:cNvPr id="3" name="TextBox 2"/>
          <p:cNvSpPr txBox="1"/>
          <p:nvPr/>
        </p:nvSpPr>
        <p:spPr>
          <a:xfrm>
            <a:off x="502920" y="502920"/>
            <a:ext cx="11109960" cy="457200"/>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240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Community Partnership Luncheon</a:t>
            </a:r>
          </a:p>
        </p:txBody>
      </p:sp>
      <p:sp>
        <p:nvSpPr>
          <p:cNvPr id="4" name="TextBox 3"/>
          <p:cNvSpPr txBox="1"/>
          <p:nvPr/>
        </p:nvSpPr>
        <p:spPr>
          <a:xfrm>
            <a:off x="502920" y="987552"/>
            <a:ext cx="11064240" cy="260071"/>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90" b="0" i="0" u="none" strike="noStrike" kern="1200" cap="none" spc="0" normalizeH="0" baseline="0" noProof="0">
                <a:ln>
                  <a:noFill/>
                </a:ln>
                <a:solidFill>
                  <a:srgbClr val="666666"/>
                </a:solidFill>
                <a:effectLst/>
                <a:uLnTx/>
                <a:uFillTx/>
                <a:latin typeface="Abadi" panose="020B0604020104020204" pitchFamily="34" charset="0"/>
                <a:ea typeface="Calibri"/>
                <a:cs typeface="Calibri"/>
              </a:rPr>
              <a:t>A relationship-building event designed to connect CEI’s mission with people and organizations positioned to expand opportunity and community impact.</a:t>
            </a:r>
          </a:p>
        </p:txBody>
      </p:sp>
      <p:sp>
        <p:nvSpPr>
          <p:cNvPr id="5" name="Rectangle 4"/>
          <p:cNvSpPr/>
          <p:nvPr/>
        </p:nvSpPr>
        <p:spPr>
          <a:xfrm>
            <a:off x="502920" y="1371600"/>
            <a:ext cx="11201400" cy="16510"/>
          </a:xfrm>
          <a:prstGeom prst="rect">
            <a:avLst/>
          </a:prstGeom>
          <a:solidFill>
            <a:srgbClr val="C89B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6" name="Rectangle 5"/>
          <p:cNvSpPr/>
          <p:nvPr/>
        </p:nvSpPr>
        <p:spPr>
          <a:xfrm>
            <a:off x="480060" y="1607629"/>
            <a:ext cx="2971800" cy="4703445"/>
          </a:xfrm>
          <a:prstGeom prst="rect">
            <a:avLst/>
          </a:prstGeom>
          <a:noFill/>
          <a:ln w="15240">
            <a:solidFill>
              <a:srgbClr val="C89B2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pic>
        <p:nvPicPr>
          <p:cNvPr id="7" name="Picture 6" descr="CEI Luncheon Flyer 2.png"/>
          <p:cNvPicPr>
            <a:picLocks noChangeAspect="1"/>
          </p:cNvPicPr>
          <p:nvPr/>
        </p:nvPicPr>
        <p:blipFill>
          <a:blip r:embed="rId2"/>
          <a:stretch>
            <a:fillRect/>
          </a:stretch>
        </p:blipFill>
        <p:spPr>
          <a:xfrm>
            <a:off x="502920" y="1630489"/>
            <a:ext cx="2926080" cy="4657725"/>
          </a:xfrm>
          <a:prstGeom prst="rect">
            <a:avLst/>
          </a:prstGeom>
        </p:spPr>
      </p:pic>
      <p:sp>
        <p:nvSpPr>
          <p:cNvPr id="8" name="Rounded Rectangle 7"/>
          <p:cNvSpPr/>
          <p:nvPr/>
        </p:nvSpPr>
        <p:spPr>
          <a:xfrm>
            <a:off x="370332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9" name="TextBox 8"/>
          <p:cNvSpPr txBox="1"/>
          <p:nvPr/>
        </p:nvSpPr>
        <p:spPr>
          <a:xfrm>
            <a:off x="3831335"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DATE</a:t>
            </a:r>
          </a:p>
        </p:txBody>
      </p:sp>
      <p:sp>
        <p:nvSpPr>
          <p:cNvPr id="10" name="TextBox 9"/>
          <p:cNvSpPr txBox="1"/>
          <p:nvPr/>
        </p:nvSpPr>
        <p:spPr>
          <a:xfrm>
            <a:off x="3831335" y="1865376"/>
            <a:ext cx="2334768" cy="40318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Thursday
August 27, 2026</a:t>
            </a:r>
          </a:p>
        </p:txBody>
      </p:sp>
      <p:sp>
        <p:nvSpPr>
          <p:cNvPr id="11" name="Rounded Rectangle 10"/>
          <p:cNvSpPr/>
          <p:nvPr/>
        </p:nvSpPr>
        <p:spPr>
          <a:xfrm>
            <a:off x="638556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2" name="TextBox 11"/>
          <p:cNvSpPr txBox="1"/>
          <p:nvPr/>
        </p:nvSpPr>
        <p:spPr>
          <a:xfrm>
            <a:off x="6513576"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TIME</a:t>
            </a:r>
          </a:p>
        </p:txBody>
      </p:sp>
      <p:sp>
        <p:nvSpPr>
          <p:cNvPr id="13" name="TextBox 12"/>
          <p:cNvSpPr txBox="1"/>
          <p:nvPr/>
        </p:nvSpPr>
        <p:spPr>
          <a:xfrm>
            <a:off x="6513576" y="1865376"/>
            <a:ext cx="2334768" cy="247760"/>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12:00 PM – 2:00 PM</a:t>
            </a:r>
          </a:p>
        </p:txBody>
      </p:sp>
      <p:sp>
        <p:nvSpPr>
          <p:cNvPr id="14" name="Rounded Rectangle 13"/>
          <p:cNvSpPr/>
          <p:nvPr/>
        </p:nvSpPr>
        <p:spPr>
          <a:xfrm>
            <a:off x="906780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5" name="TextBox 14"/>
          <p:cNvSpPr txBox="1"/>
          <p:nvPr/>
        </p:nvSpPr>
        <p:spPr>
          <a:xfrm>
            <a:off x="9195816"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LOCATION</a:t>
            </a:r>
          </a:p>
        </p:txBody>
      </p:sp>
      <p:sp>
        <p:nvSpPr>
          <p:cNvPr id="16" name="TextBox 15"/>
          <p:cNvSpPr txBox="1"/>
          <p:nvPr/>
        </p:nvSpPr>
        <p:spPr>
          <a:xfrm>
            <a:off x="9195816" y="1865376"/>
            <a:ext cx="2334768" cy="40318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Washtenaw Golf Club
2955 Packard Rd • Ypsilanti</a:t>
            </a:r>
          </a:p>
        </p:txBody>
      </p:sp>
      <p:sp>
        <p:nvSpPr>
          <p:cNvPr id="17" name="Rounded Rectangle 16"/>
          <p:cNvSpPr/>
          <p:nvPr/>
        </p:nvSpPr>
        <p:spPr>
          <a:xfrm>
            <a:off x="3703320" y="2578608"/>
            <a:ext cx="3840480" cy="1353312"/>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8" name="TextBox 17"/>
          <p:cNvSpPr txBox="1"/>
          <p:nvPr/>
        </p:nvSpPr>
        <p:spPr>
          <a:xfrm>
            <a:off x="3867911" y="2724912"/>
            <a:ext cx="3511296" cy="272382"/>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7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EVENT PURPOSE</a:t>
            </a:r>
          </a:p>
        </p:txBody>
      </p:sp>
      <p:sp>
        <p:nvSpPr>
          <p:cNvPr id="19" name="TextBox 18"/>
          <p:cNvSpPr txBox="1"/>
          <p:nvPr/>
        </p:nvSpPr>
        <p:spPr>
          <a:xfrm>
            <a:off x="3867911" y="2999232"/>
            <a:ext cx="3511296" cy="872034"/>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Bring community leaders, business partners, educators, supporters, and friends together to understand CEI’s three-pillar model.</a:t>
            </a:r>
          </a:p>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Move relationships toward collaboration, sponsorship, in-kind support, introductions, and long-term partnership.</a:t>
            </a:r>
          </a:p>
        </p:txBody>
      </p:sp>
      <p:sp>
        <p:nvSpPr>
          <p:cNvPr id="20" name="Rounded Rectangle 19"/>
          <p:cNvSpPr/>
          <p:nvPr/>
        </p:nvSpPr>
        <p:spPr>
          <a:xfrm>
            <a:off x="7772400" y="2578608"/>
            <a:ext cx="3886200" cy="1353312"/>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1" name="TextBox 20"/>
          <p:cNvSpPr txBox="1"/>
          <p:nvPr/>
        </p:nvSpPr>
        <p:spPr>
          <a:xfrm>
            <a:off x="7936992" y="2724912"/>
            <a:ext cx="3547872" cy="272382"/>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7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STRATEGIC CONNECTION</a:t>
            </a:r>
          </a:p>
        </p:txBody>
      </p:sp>
      <p:sp>
        <p:nvSpPr>
          <p:cNvPr id="22" name="TextBox 21"/>
          <p:cNvSpPr txBox="1"/>
          <p:nvPr/>
        </p:nvSpPr>
        <p:spPr>
          <a:xfrm>
            <a:off x="7936992" y="2999232"/>
            <a:ext cx="3547872" cy="721223"/>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Serves as a launch point for the CEI partnership and resource strategy.</a:t>
            </a:r>
          </a:p>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Supports ELMP, Caring &amp; Sharing, TZL Empower, and cross-pillar sustainability.</a:t>
            </a:r>
          </a:p>
        </p:txBody>
      </p:sp>
      <p:sp>
        <p:nvSpPr>
          <p:cNvPr id="23" name="Rounded Rectangle 22"/>
          <p:cNvSpPr/>
          <p:nvPr/>
        </p:nvSpPr>
        <p:spPr>
          <a:xfrm>
            <a:off x="3703320" y="4096512"/>
            <a:ext cx="7955279" cy="1051560"/>
          </a:xfrm>
          <a:prstGeom prst="roundRect">
            <a:avLst/>
          </a:prstGeom>
          <a:solidFill>
            <a:srgbClr val="F7F2E7"/>
          </a:solidFill>
          <a:ln w="8890">
            <a:solidFill>
              <a:srgbClr val="D4BE83"/>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4" name="TextBox 23"/>
          <p:cNvSpPr txBox="1"/>
          <p:nvPr/>
        </p:nvSpPr>
        <p:spPr>
          <a:xfrm>
            <a:off x="3867911" y="4224528"/>
            <a:ext cx="2377440" cy="437043"/>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2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WHAT WE NEED FROM BROTHERS</a:t>
            </a:r>
          </a:p>
        </p:txBody>
      </p:sp>
      <p:sp>
        <p:nvSpPr>
          <p:cNvPr id="25" name="TextBox 24"/>
          <p:cNvSpPr txBox="1"/>
          <p:nvPr/>
        </p:nvSpPr>
        <p:spPr>
          <a:xfrm>
            <a:off x="6172200" y="4169663"/>
            <a:ext cx="5303519" cy="734560"/>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Invite decision-makers and prospective partners who can contribute time, expertise, resources, or relationships.</a:t>
            </a:r>
          </a:p>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Attend as CEI ambassadors and make purposeful introductions.</a:t>
            </a:r>
          </a:p>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Follow up so interest becomes an owned next action.</a:t>
            </a:r>
          </a:p>
        </p:txBody>
      </p:sp>
      <p:sp>
        <p:nvSpPr>
          <p:cNvPr id="26" name="Rectangle 25"/>
          <p:cNvSpPr/>
          <p:nvPr/>
        </p:nvSpPr>
        <p:spPr>
          <a:xfrm>
            <a:off x="3703320" y="5358384"/>
            <a:ext cx="7955279" cy="786384"/>
          </a:xfrm>
          <a:prstGeom prst="rect">
            <a:avLst/>
          </a:prstGeom>
          <a:solidFill>
            <a:srgbClr val="111111"/>
          </a:solidFill>
          <a:ln w="8890">
            <a:solidFill>
              <a:srgbClr val="11111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7" name="TextBox 26"/>
          <p:cNvSpPr txBox="1"/>
          <p:nvPr/>
        </p:nvSpPr>
        <p:spPr>
          <a:xfrm>
            <a:off x="3867911" y="5486400"/>
            <a:ext cx="1783080" cy="227755"/>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C89B2B"/>
                </a:solidFill>
                <a:effectLst/>
                <a:uLnTx/>
                <a:uFillTx/>
                <a:latin typeface="Abadi" panose="020B0604020104020204" pitchFamily="34" charset="0"/>
                <a:ea typeface="Calibri"/>
                <a:cs typeface="Calibri"/>
              </a:rPr>
              <a:t>SCORECARD CONNECTION</a:t>
            </a:r>
          </a:p>
        </p:txBody>
      </p:sp>
      <p:sp>
        <p:nvSpPr>
          <p:cNvPr id="28" name="TextBox 27"/>
          <p:cNvSpPr txBox="1"/>
          <p:nvPr/>
        </p:nvSpPr>
        <p:spPr>
          <a:xfrm>
            <a:off x="5605272" y="5476919"/>
            <a:ext cx="5870448" cy="384721"/>
          </a:xfrm>
          <a:prstGeom prst="rect">
            <a:avLst/>
          </a:prstGeom>
          <a:noFill/>
        </p:spPr>
        <p:txBody>
          <a:bodyPr wrap="square" anchor="ctr">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95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Annual goals: 12 active CEI partnerships  |  2+ partners supporting each pillar  |  $30,000 combined cash support / sponsorships</a:t>
            </a:r>
          </a:p>
        </p:txBody>
      </p:sp>
      <p:sp>
        <p:nvSpPr>
          <p:cNvPr id="29" name="TextBox 28"/>
          <p:cNvSpPr txBox="1"/>
          <p:nvPr/>
        </p:nvSpPr>
        <p:spPr>
          <a:xfrm>
            <a:off x="502920" y="6565392"/>
            <a:ext cx="4754880" cy="200055"/>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700" b="1" i="0" u="none" strike="noStrike" kern="1200" cap="none" spc="0" normalizeH="0" baseline="0" noProof="0">
                <a:ln>
                  <a:noFill/>
                </a:ln>
                <a:solidFill>
                  <a:srgbClr val="7B756B"/>
                </a:solidFill>
                <a:effectLst/>
                <a:uLnTx/>
                <a:uFillTx/>
                <a:latin typeface="Abadi" panose="020B0604020104020204" pitchFamily="34" charset="0"/>
                <a:ea typeface="Calibri"/>
                <a:cs typeface="Calibri"/>
              </a:rPr>
              <a:t>TZL COMMUNITY &amp; EDUCATION INITIATIVE  |  2026–2027</a:t>
            </a:r>
          </a:p>
        </p:txBody>
      </p:sp>
      <p:sp>
        <p:nvSpPr>
          <p:cNvPr id="30" name="TextBox 29"/>
          <p:cNvSpPr txBox="1"/>
          <p:nvPr/>
        </p:nvSpPr>
        <p:spPr>
          <a:xfrm>
            <a:off x="9235440" y="6565392"/>
            <a:ext cx="2468880" cy="200055"/>
          </a:xfrm>
          <a:prstGeom prst="rect">
            <a:avLst/>
          </a:prstGeom>
          <a:noFill/>
        </p:spPr>
        <p:txBody>
          <a:bodyPr wrap="square" anchor="t">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sz="700" b="0" i="0" u="none" strike="noStrike" kern="1200" cap="none" spc="0" normalizeH="0" baseline="0" noProof="0">
                <a:ln>
                  <a:noFill/>
                </a:ln>
                <a:solidFill>
                  <a:srgbClr val="7B756B"/>
                </a:solidFill>
                <a:effectLst/>
                <a:uLnTx/>
                <a:uFillTx/>
                <a:latin typeface="Abadi" panose="020B0604020104020204" pitchFamily="34" charset="0"/>
                <a:ea typeface="Calibri"/>
                <a:cs typeface="Calibri"/>
              </a:rPr>
              <a:t>UPCOMING STRATEGIC EVENT</a:t>
            </a:r>
          </a:p>
        </p:txBody>
      </p:sp>
      <p:pic>
        <p:nvPicPr>
          <p:cNvPr id="31" name="Picture 30">
            <a:extLst>
              <a:ext uri="{FF2B5EF4-FFF2-40B4-BE49-F238E27FC236}">
                <a16:creationId xmlns:a16="http://schemas.microsoft.com/office/drawing/2014/main" id="{703345FF-47A5-F693-ECAA-6E7398753357}"/>
              </a:ext>
            </a:extLst>
          </p:cNvPr>
          <p:cNvPicPr>
            <a:picLocks noChangeAspect="1"/>
          </p:cNvPicPr>
          <p:nvPr/>
        </p:nvPicPr>
        <p:blipFill>
          <a:blip r:embed="rId3"/>
          <a:stretch/>
        </p:blipFill>
        <p:spPr>
          <a:xfrm>
            <a:off x="10705536" y="27187"/>
            <a:ext cx="1315022" cy="131502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EF7429BA-8363-4EA2-AA61-1A23C36A52EE}"/>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2025-2026 | STRENGTHEN FAMILIES</a:t>
            </a:r>
          </a:p>
        </p:txBody>
      </p:sp>
      <p:sp>
        <p:nvSpPr>
          <p:cNvPr id="3" name="slide-7-title">
            <a:extLst>
              <a:ext uri="{FF2B5EF4-FFF2-40B4-BE49-F238E27FC236}">
                <a16:creationId xmlns:a16="http://schemas.microsoft.com/office/drawing/2014/main" id="{B34AD6E5-EEA5-4EC2-A4A7-8D32AE7BEE7C}"/>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fontScale="92903"/>
          </a:bodyPr>
          <a:lstStyle/>
          <a:p>
            <a:pPr algn="l">
              <a:lnSpc>
                <a:spcPct val="100000"/>
              </a:lnSpc>
              <a:buNone/>
              <a:defRPr sz="3600" b="1" i="0">
                <a:solidFill>
                  <a:srgbClr val="111111"/>
                </a:solidFill>
                <a:latin typeface="Arial"/>
                <a:ea typeface="Arial"/>
                <a:cs typeface="Arial"/>
              </a:defRPr>
            </a:pPr>
            <a:r>
              <a:rPr sz="3600" b="1" i="0">
                <a:solidFill>
                  <a:srgbClr val="111111"/>
                </a:solidFill>
                <a:latin typeface="Abadi" panose="020B0604020104020204" pitchFamily="34" charset="0"/>
                <a:ea typeface="Abadi"/>
                <a:cs typeface="Abadi"/>
              </a:rPr>
              <a:t>Caring &amp; Sharing delivered measurable family support</a:t>
            </a:r>
          </a:p>
        </p:txBody>
      </p:sp>
      <p:sp>
        <p:nvSpPr>
          <p:cNvPr id="4" name="Straight Connector 3">
            <a:extLst>
              <a:ext uri="{FF2B5EF4-FFF2-40B4-BE49-F238E27FC236}">
                <a16:creationId xmlns:a16="http://schemas.microsoft.com/office/drawing/2014/main" id="{56BC427D-4DF7-4193-9B62-0982F69D483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66E59144-C837-4F34-8836-FB5EC7B14CA5}"/>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fontScale="93966"/>
          </a:bodyPr>
          <a:lstStyle/>
          <a:p>
            <a:pPr algn="l">
              <a:lnSpc>
                <a:spcPct val="100000"/>
              </a:lnSpc>
              <a:buNone/>
              <a:defRPr sz="1650" b="0" i="0">
                <a:solidFill>
                  <a:srgbClr val="666666"/>
                </a:solidFill>
                <a:latin typeface="Arial"/>
                <a:ea typeface="Arial"/>
                <a:cs typeface="Arial"/>
              </a:defRPr>
            </a:pPr>
            <a:r>
              <a:rPr sz="1650" b="0" i="0" dirty="0">
                <a:solidFill>
                  <a:srgbClr val="666666"/>
                </a:solidFill>
                <a:latin typeface="Abadi" panose="020B0604020104020204" pitchFamily="34" charset="0"/>
                <a:ea typeface="Abadi"/>
                <a:cs typeface="Abadi"/>
              </a:rPr>
              <a:t>Seasonal distributions were reinforced by family essentials, widow care, food access, adopted-family support, and fundraising.</a:t>
            </a:r>
          </a:p>
        </p:txBody>
      </p:sp>
      <p:sp>
        <p:nvSpPr>
          <p:cNvPr id="6" name="Rectangle 5">
            <a:extLst>
              <a:ext uri="{FF2B5EF4-FFF2-40B4-BE49-F238E27FC236}">
                <a16:creationId xmlns:a16="http://schemas.microsoft.com/office/drawing/2014/main" id="{EAC38E18-9AB7-48D9-8015-1CA4DF596D39}"/>
              </a:ext>
            </a:extLst>
          </p:cNvPr>
          <p:cNvSpPr>
            <a:spLocks noGrp="1"/>
          </p:cNvSpPr>
          <p:nvPr/>
        </p:nvSpPr>
        <p:spPr>
          <a:xfrm>
            <a:off x="666750" y="213360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SEASONAL REACH</a:t>
            </a:r>
          </a:p>
        </p:txBody>
      </p:sp>
      <p:sp>
        <p:nvSpPr>
          <p:cNvPr id="7" name="Rectangle 6">
            <a:extLst>
              <a:ext uri="{FF2B5EF4-FFF2-40B4-BE49-F238E27FC236}">
                <a16:creationId xmlns:a16="http://schemas.microsoft.com/office/drawing/2014/main" id="{F399925D-A22F-41D9-931C-5B28307A7516}"/>
              </a:ext>
            </a:extLst>
          </p:cNvPr>
          <p:cNvSpPr>
            <a:spLocks noGrp="1"/>
          </p:cNvSpPr>
          <p:nvPr/>
        </p:nvSpPr>
        <p:spPr>
          <a:xfrm>
            <a:off x="666750" y="2571750"/>
            <a:ext cx="2857500" cy="628650"/>
          </a:xfrm>
          <a:prstGeom prst="rect">
            <a:avLst/>
          </a:prstGeom>
          <a:noFill/>
          <a:ln w="0">
            <a:noFill/>
            <a:prstDash val="solid"/>
          </a:ln>
        </p:spPr>
        <p:txBody>
          <a:bodyPr wrap="square" lIns="0" tIns="0" rIns="0" bIns="0" anchor="ctr">
            <a:normAutofit fontScale="88382" lnSpcReduction="10000"/>
          </a:bodyPr>
          <a:lstStyle/>
          <a:p>
            <a:pPr algn="l">
              <a:lnSpc>
                <a:spcPct val="100000"/>
              </a:lnSpc>
              <a:buNone/>
              <a:defRPr sz="5100" b="1" i="0">
                <a:solidFill>
                  <a:srgbClr val="8B6514"/>
                </a:solidFill>
                <a:latin typeface="Arial"/>
                <a:ea typeface="Arial"/>
                <a:cs typeface="Arial"/>
              </a:defRPr>
            </a:pPr>
            <a:r>
              <a:rPr lang="en-US" sz="5100" b="1" dirty="0">
                <a:solidFill>
                  <a:srgbClr val="8B6514"/>
                </a:solidFill>
                <a:latin typeface="Abadi" panose="020B0604020104020204" pitchFamily="34" charset="0"/>
                <a:ea typeface="Abadi"/>
                <a:cs typeface="Abadi"/>
              </a:rPr>
              <a:t>33</a:t>
            </a:r>
            <a:r>
              <a:rPr sz="5100" b="1" dirty="0">
                <a:solidFill>
                  <a:srgbClr val="8B6514"/>
                </a:solidFill>
                <a:latin typeface="Abadi" panose="020B0604020104020204" pitchFamily="34" charset="0"/>
                <a:ea typeface="Abadi"/>
                <a:cs typeface="Abadi"/>
              </a:rPr>
              <a:t>7</a:t>
            </a:r>
            <a:r>
              <a:rPr lang="en-US" sz="5100" b="1" dirty="0">
                <a:solidFill>
                  <a:srgbClr val="8B6514"/>
                </a:solidFill>
                <a:latin typeface="Abadi" panose="020B0604020104020204" pitchFamily="34" charset="0"/>
                <a:ea typeface="Abadi"/>
                <a:cs typeface="Abadi"/>
              </a:rPr>
              <a:t>+</a:t>
            </a:r>
            <a:endParaRPr sz="5100" b="1" dirty="0">
              <a:solidFill>
                <a:srgbClr val="8B6514"/>
              </a:solidFill>
              <a:latin typeface="Abadi" panose="020B0604020104020204" pitchFamily="34" charset="0"/>
              <a:ea typeface="Abadi"/>
              <a:cs typeface="Abadi"/>
            </a:endParaRPr>
          </a:p>
        </p:txBody>
      </p:sp>
      <p:sp>
        <p:nvSpPr>
          <p:cNvPr id="8" name="Rectangle 7">
            <a:extLst>
              <a:ext uri="{FF2B5EF4-FFF2-40B4-BE49-F238E27FC236}">
                <a16:creationId xmlns:a16="http://schemas.microsoft.com/office/drawing/2014/main" id="{0A1FA6D4-24C9-49ED-9850-2540114ED97B}"/>
              </a:ext>
            </a:extLst>
          </p:cNvPr>
          <p:cNvSpPr>
            <a:spLocks noGrp="1"/>
          </p:cNvSpPr>
          <p:nvPr/>
        </p:nvSpPr>
        <p:spPr>
          <a:xfrm>
            <a:off x="666750" y="3200400"/>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FAMILIES DIRECTLY</a:t>
            </a:r>
          </a:p>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ASSISTED</a:t>
            </a:r>
          </a:p>
        </p:txBody>
      </p:sp>
      <p:sp>
        <p:nvSpPr>
          <p:cNvPr id="9" name="Rectangle 8">
            <a:extLst>
              <a:ext uri="{FF2B5EF4-FFF2-40B4-BE49-F238E27FC236}">
                <a16:creationId xmlns:a16="http://schemas.microsoft.com/office/drawing/2014/main" id="{07F1D07A-D298-40E3-BD19-CAFA95EA409A}"/>
              </a:ext>
            </a:extLst>
          </p:cNvPr>
          <p:cNvSpPr>
            <a:spLocks noGrp="1"/>
          </p:cNvSpPr>
          <p:nvPr/>
        </p:nvSpPr>
        <p:spPr>
          <a:xfrm>
            <a:off x="666750" y="4048125"/>
            <a:ext cx="2857500" cy="628650"/>
          </a:xfrm>
          <a:prstGeom prst="rect">
            <a:avLst/>
          </a:prstGeom>
          <a:noFill/>
          <a:ln w="0">
            <a:noFill/>
            <a:prstDash val="solid"/>
          </a:ln>
        </p:spPr>
        <p:txBody>
          <a:bodyPr wrap="square" lIns="0" tIns="0" rIns="0" bIns="0" anchor="ctr">
            <a:normAutofit fontScale="99167" lnSpcReduction="10000"/>
          </a:bodyPr>
          <a:lstStyle/>
          <a:p>
            <a:pPr algn="l">
              <a:lnSpc>
                <a:spcPct val="100000"/>
              </a:lnSpc>
              <a:buNone/>
              <a:defRPr sz="4500" b="1" i="0">
                <a:solidFill>
                  <a:srgbClr val="8B6514"/>
                </a:solidFill>
                <a:latin typeface="Arial"/>
                <a:ea typeface="Arial"/>
                <a:cs typeface="Arial"/>
              </a:defRPr>
            </a:pPr>
            <a:r>
              <a:rPr sz="4500" b="1" i="0" dirty="0">
                <a:solidFill>
                  <a:srgbClr val="8B6514"/>
                </a:solidFill>
                <a:latin typeface="Abadi" panose="020B0604020104020204" pitchFamily="34" charset="0"/>
                <a:ea typeface="Abadi"/>
                <a:cs typeface="Abadi"/>
              </a:rPr>
              <a:t>148</a:t>
            </a:r>
          </a:p>
        </p:txBody>
      </p:sp>
      <p:sp>
        <p:nvSpPr>
          <p:cNvPr id="10" name="Rectangle 9">
            <a:extLst>
              <a:ext uri="{FF2B5EF4-FFF2-40B4-BE49-F238E27FC236}">
                <a16:creationId xmlns:a16="http://schemas.microsoft.com/office/drawing/2014/main" id="{E5E05751-33D2-4559-AE55-F188F3BEAA78}"/>
              </a:ext>
            </a:extLst>
          </p:cNvPr>
          <p:cNvSpPr>
            <a:spLocks noGrp="1"/>
          </p:cNvSpPr>
          <p:nvPr/>
        </p:nvSpPr>
        <p:spPr>
          <a:xfrm>
            <a:off x="666750" y="46767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FOOD BASKETS</a:t>
            </a:r>
          </a:p>
        </p:txBody>
      </p:sp>
      <p:sp>
        <p:nvSpPr>
          <p:cNvPr id="11" name="Straight Connector 10">
            <a:extLst>
              <a:ext uri="{FF2B5EF4-FFF2-40B4-BE49-F238E27FC236}">
                <a16:creationId xmlns:a16="http://schemas.microsoft.com/office/drawing/2014/main" id="{D5E4C444-08A4-4781-B33F-20ECC50E1A6F}"/>
              </a:ext>
            </a:extLst>
          </p:cNvPr>
          <p:cNvSpPr>
            <a:spLocks noGrp="1"/>
          </p:cNvSpPr>
          <p:nvPr/>
        </p:nvSpPr>
        <p:spPr>
          <a:xfrm>
            <a:off x="3905250" y="2057400"/>
            <a:ext cx="9525"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12" name="Rectangle 11">
            <a:extLst>
              <a:ext uri="{FF2B5EF4-FFF2-40B4-BE49-F238E27FC236}">
                <a16:creationId xmlns:a16="http://schemas.microsoft.com/office/drawing/2014/main" id="{6E391364-9638-4BC0-A2E9-87482F410AAA}"/>
              </a:ext>
            </a:extLst>
          </p:cNvPr>
          <p:cNvSpPr>
            <a:spLocks noGrp="1"/>
          </p:cNvSpPr>
          <p:nvPr/>
        </p:nvSpPr>
        <p:spPr>
          <a:xfrm>
            <a:off x="4286250" y="2133600"/>
            <a:ext cx="3143250" cy="323850"/>
          </a:xfrm>
          <a:prstGeom prst="rect">
            <a:avLst/>
          </a:prstGeom>
          <a:noFill/>
          <a:ln w="0">
            <a:noFill/>
            <a:prstDash val="solid"/>
          </a:ln>
        </p:spPr>
        <p:txBody>
          <a:bodyPr wrap="square" lIns="0" tIns="0" rIns="0" bIns="0" anchor="t">
            <a:normAutofit/>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DIRECT ASSISTANCE</a:t>
            </a:r>
          </a:p>
        </p:txBody>
      </p:sp>
      <p:sp>
        <p:nvSpPr>
          <p:cNvPr id="13" name="Rectangle 12">
            <a:extLst>
              <a:ext uri="{FF2B5EF4-FFF2-40B4-BE49-F238E27FC236}">
                <a16:creationId xmlns:a16="http://schemas.microsoft.com/office/drawing/2014/main" id="{B6F30CE8-F380-4B8F-8ACA-4F9DBEB6C546}"/>
              </a:ext>
            </a:extLst>
          </p:cNvPr>
          <p:cNvSpPr>
            <a:spLocks noGrp="1"/>
          </p:cNvSpPr>
          <p:nvPr/>
        </p:nvSpPr>
        <p:spPr>
          <a:xfrm>
            <a:off x="666750" y="5181600"/>
            <a:ext cx="2667000" cy="628650"/>
          </a:xfrm>
          <a:prstGeom prst="rect">
            <a:avLst/>
          </a:prstGeom>
          <a:noFill/>
          <a:ln w="0">
            <a:noFill/>
            <a:prstDash val="solid"/>
          </a:ln>
        </p:spPr>
        <p:txBody>
          <a:bodyPr wrap="square" lIns="0" tIns="0" rIns="0" bIns="0" anchor="ctr">
            <a:normAutofit fontScale="99167" lnSpcReduction="10000"/>
          </a:bodyPr>
          <a:lstStyle/>
          <a:p>
            <a:pPr algn="l">
              <a:lnSpc>
                <a:spcPct val="100000"/>
              </a:lnSpc>
              <a:buNone/>
              <a:defRPr sz="4500" b="1" i="0">
                <a:solidFill>
                  <a:srgbClr val="8B6514"/>
                </a:solidFill>
                <a:latin typeface="Arial"/>
                <a:ea typeface="Arial"/>
                <a:cs typeface="Arial"/>
              </a:defRPr>
            </a:pPr>
            <a:r>
              <a:rPr sz="4500" b="1" i="0" dirty="0">
                <a:solidFill>
                  <a:srgbClr val="8B6514"/>
                </a:solidFill>
                <a:latin typeface="Abadi" panose="020B0604020104020204" pitchFamily="34" charset="0"/>
                <a:ea typeface="Abadi"/>
                <a:cs typeface="Abadi"/>
              </a:rPr>
              <a:t>119</a:t>
            </a:r>
          </a:p>
        </p:txBody>
      </p:sp>
      <p:sp>
        <p:nvSpPr>
          <p:cNvPr id="14" name="Rectangle 13">
            <a:extLst>
              <a:ext uri="{FF2B5EF4-FFF2-40B4-BE49-F238E27FC236}">
                <a16:creationId xmlns:a16="http://schemas.microsoft.com/office/drawing/2014/main" id="{7BDD0BDD-80B7-4CC3-8DCE-A0B4F6F128E1}"/>
              </a:ext>
            </a:extLst>
          </p:cNvPr>
          <p:cNvSpPr>
            <a:spLocks noGrp="1"/>
          </p:cNvSpPr>
          <p:nvPr/>
        </p:nvSpPr>
        <p:spPr>
          <a:xfrm>
            <a:off x="666750" y="5810250"/>
            <a:ext cx="26670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GIFT CARDS</a:t>
            </a:r>
          </a:p>
        </p:txBody>
      </p:sp>
      <p:sp>
        <p:nvSpPr>
          <p:cNvPr id="15" name="Rectangle 14">
            <a:extLst>
              <a:ext uri="{FF2B5EF4-FFF2-40B4-BE49-F238E27FC236}">
                <a16:creationId xmlns:a16="http://schemas.microsoft.com/office/drawing/2014/main" id="{E6424DBE-A6A4-4069-936A-048F739D77F4}"/>
              </a:ext>
            </a:extLst>
          </p:cNvPr>
          <p:cNvSpPr>
            <a:spLocks noGrp="1"/>
          </p:cNvSpPr>
          <p:nvPr/>
        </p:nvSpPr>
        <p:spPr>
          <a:xfrm>
            <a:off x="4286250" y="2441119"/>
            <a:ext cx="2857500" cy="628650"/>
          </a:xfrm>
          <a:prstGeom prst="rect">
            <a:avLst/>
          </a:prstGeom>
          <a:noFill/>
          <a:ln w="0">
            <a:noFill/>
            <a:prstDash val="solid"/>
          </a:ln>
        </p:spPr>
        <p:txBody>
          <a:bodyPr wrap="square" lIns="0" tIns="0" rIns="0" bIns="0" anchor="ctr">
            <a:normAutofit/>
          </a:bodyPr>
          <a:lstStyle/>
          <a:p>
            <a:pPr algn="l">
              <a:lnSpc>
                <a:spcPct val="100000"/>
              </a:lnSpc>
              <a:buNone/>
              <a:defRPr sz="4050" b="1" i="0">
                <a:solidFill>
                  <a:srgbClr val="8B6514"/>
                </a:solidFill>
                <a:latin typeface="Arial"/>
                <a:ea typeface="Arial"/>
                <a:cs typeface="Arial"/>
              </a:defRPr>
            </a:pPr>
            <a:r>
              <a:rPr sz="4050" b="1" dirty="0">
                <a:solidFill>
                  <a:srgbClr val="8B6514"/>
                </a:solidFill>
                <a:latin typeface="Abadi" panose="020B0604020104020204" pitchFamily="34" charset="0"/>
                <a:ea typeface="Abadi"/>
                <a:cs typeface="Abadi"/>
              </a:rPr>
              <a:t>40</a:t>
            </a:r>
          </a:p>
        </p:txBody>
      </p:sp>
      <p:sp>
        <p:nvSpPr>
          <p:cNvPr id="16" name="Rectangle 15">
            <a:extLst>
              <a:ext uri="{FF2B5EF4-FFF2-40B4-BE49-F238E27FC236}">
                <a16:creationId xmlns:a16="http://schemas.microsoft.com/office/drawing/2014/main" id="{4DFBECEF-C475-4920-8BEA-9132FC175B00}"/>
              </a:ext>
            </a:extLst>
          </p:cNvPr>
          <p:cNvSpPr>
            <a:spLocks noGrp="1"/>
          </p:cNvSpPr>
          <p:nvPr/>
        </p:nvSpPr>
        <p:spPr>
          <a:xfrm>
            <a:off x="4286250" y="3145971"/>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sz="1575" b="1" i="0">
                <a:solidFill>
                  <a:srgbClr val="666666"/>
                </a:solidFill>
                <a:latin typeface="Abadi" panose="020B0604020104020204" pitchFamily="34" charset="0"/>
                <a:ea typeface="Abadi"/>
                <a:cs typeface="Abadi"/>
              </a:rPr>
              <a:t>FAMILY HYGIENE KITS</a:t>
            </a:r>
          </a:p>
        </p:txBody>
      </p:sp>
      <p:sp>
        <p:nvSpPr>
          <p:cNvPr id="18" name="Straight Connector 17">
            <a:extLst>
              <a:ext uri="{FF2B5EF4-FFF2-40B4-BE49-F238E27FC236}">
                <a16:creationId xmlns:a16="http://schemas.microsoft.com/office/drawing/2014/main" id="{B59E7893-3757-460C-B8ED-B53A2B8ABE8C}"/>
              </a:ext>
            </a:extLst>
          </p:cNvPr>
          <p:cNvSpPr>
            <a:spLocks noGrp="1"/>
          </p:cNvSpPr>
          <p:nvPr/>
        </p:nvSpPr>
        <p:spPr>
          <a:xfrm>
            <a:off x="7524750" y="2057400"/>
            <a:ext cx="9525" cy="9525"/>
          </a:xfrm>
          <a:prstGeom prst="line">
            <a:avLst/>
          </a:prstGeom>
          <a:noFill/>
          <a:ln w="19050">
            <a:solidFill>
              <a:srgbClr val="D8D3C7"/>
            </a:solidFill>
            <a:prstDash val="solid"/>
          </a:ln>
        </p:spPr>
        <p:txBody>
          <a:bodyPr/>
          <a:lstStyle/>
          <a:p>
            <a:endParaRPr>
              <a:latin typeface="Abadi" panose="020B0604020104020204" pitchFamily="34" charset="0"/>
            </a:endParaRPr>
          </a:p>
        </p:txBody>
      </p:sp>
      <p:sp>
        <p:nvSpPr>
          <p:cNvPr id="19" name="Rectangle 18">
            <a:extLst>
              <a:ext uri="{FF2B5EF4-FFF2-40B4-BE49-F238E27FC236}">
                <a16:creationId xmlns:a16="http://schemas.microsoft.com/office/drawing/2014/main" id="{41DE06A9-B9EC-40EB-9CB2-41B3DBC3E88C}"/>
              </a:ext>
            </a:extLst>
          </p:cNvPr>
          <p:cNvSpPr>
            <a:spLocks noGrp="1"/>
          </p:cNvSpPr>
          <p:nvPr/>
        </p:nvSpPr>
        <p:spPr>
          <a:xfrm>
            <a:off x="7905750" y="2133600"/>
            <a:ext cx="3143250" cy="323850"/>
          </a:xfrm>
          <a:prstGeom prst="rect">
            <a:avLst/>
          </a:prstGeom>
          <a:noFill/>
          <a:ln w="0">
            <a:noFill/>
            <a:prstDash val="solid"/>
          </a:ln>
        </p:spPr>
        <p:txBody>
          <a:bodyPr wrap="square" lIns="0" tIns="0" rIns="0" bIns="0" anchor="t">
            <a:normAutofit fontScale="95874"/>
          </a:bodyPr>
          <a:lstStyle/>
          <a:p>
            <a:pPr algn="l">
              <a:lnSpc>
                <a:spcPct val="100000"/>
              </a:lnSpc>
              <a:buNone/>
              <a:defRPr sz="1875" b="1" i="0">
                <a:solidFill>
                  <a:srgbClr val="8B6514"/>
                </a:solidFill>
                <a:latin typeface="Arial"/>
                <a:ea typeface="Arial"/>
                <a:cs typeface="Arial"/>
              </a:defRPr>
            </a:pPr>
            <a:r>
              <a:rPr sz="1875" b="1" i="0">
                <a:solidFill>
                  <a:srgbClr val="8B6514"/>
                </a:solidFill>
                <a:latin typeface="Abadi" panose="020B0604020104020204" pitchFamily="34" charset="0"/>
                <a:ea typeface="Abadi"/>
                <a:cs typeface="Abadi"/>
              </a:rPr>
              <a:t>FOOD ACCESS &amp; RESOURCES</a:t>
            </a:r>
          </a:p>
        </p:txBody>
      </p:sp>
      <p:sp>
        <p:nvSpPr>
          <p:cNvPr id="20" name="Rectangle 19">
            <a:extLst>
              <a:ext uri="{FF2B5EF4-FFF2-40B4-BE49-F238E27FC236}">
                <a16:creationId xmlns:a16="http://schemas.microsoft.com/office/drawing/2014/main" id="{AFE345FA-A0B9-4DCA-8492-23EEE8B36D7E}"/>
              </a:ext>
            </a:extLst>
          </p:cNvPr>
          <p:cNvSpPr>
            <a:spLocks noGrp="1"/>
          </p:cNvSpPr>
          <p:nvPr/>
        </p:nvSpPr>
        <p:spPr>
          <a:xfrm>
            <a:off x="7905750" y="2667000"/>
            <a:ext cx="3429000" cy="2647950"/>
          </a:xfrm>
          <a:prstGeom prst="rect">
            <a:avLst/>
          </a:prstGeom>
          <a:noFill/>
          <a:ln w="0">
            <a:noFill/>
            <a:prstDash val="solid"/>
          </a:ln>
        </p:spPr>
        <p:txBody>
          <a:bodyPr wrap="square" lIns="0" tIns="0" rIns="0" bIns="0" anchor="t">
            <a:normAutofit lnSpcReduction="10000"/>
          </a:bodyPr>
          <a:lstStyle/>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1,003 pounds sorted = approximately 836 meals</a:t>
            </a:r>
            <a:endParaRPr lang="en-US" sz="1650" dirty="0">
              <a:solidFill>
                <a:srgbClr val="111111"/>
              </a:solidFill>
              <a:latin typeface="Abadi" panose="020B0604020104020204" pitchFamily="34" charset="0"/>
              <a:ea typeface="Abadi"/>
              <a:cs typeface="Abadi"/>
            </a:endParaRP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endParaRPr sz="1650" dirty="0">
              <a:solidFill>
                <a:srgbClr val="111111"/>
              </a:solidFill>
              <a:latin typeface="Abadi" panose="020B0604020104020204" pitchFamily="34" charset="0"/>
              <a:ea typeface="Abadi"/>
              <a:cs typeface="Abadi"/>
            </a:endParaRP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sz="1650" dirty="0">
                <a:solidFill>
                  <a:srgbClr val="111111"/>
                </a:solidFill>
                <a:latin typeface="Abadi" panose="020B0604020104020204" pitchFamily="34" charset="0"/>
                <a:ea typeface="Abadi"/>
                <a:cs typeface="Abadi"/>
              </a:rPr>
              <a:t>Contributed to a session that packed 137,000 meals</a:t>
            </a:r>
            <a:endParaRPr lang="en-US" sz="1650" dirty="0">
              <a:solidFill>
                <a:srgbClr val="111111"/>
              </a:solidFill>
              <a:latin typeface="Abadi" panose="020B0604020104020204" pitchFamily="34" charset="0"/>
              <a:ea typeface="Abadi"/>
              <a:cs typeface="Abadi"/>
            </a:endParaRP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endParaRPr sz="1650" dirty="0">
              <a:solidFill>
                <a:srgbClr val="111111"/>
              </a:solidFill>
              <a:latin typeface="Abadi" panose="020B0604020104020204" pitchFamily="34" charset="0"/>
              <a:ea typeface="Abadi"/>
              <a:cs typeface="Abadi"/>
            </a:endParaRP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b="1" dirty="0">
                <a:latin typeface="Abadi" panose="020B0604020104020204" pitchFamily="34" charset="0"/>
              </a:rPr>
              <a:t>$9,800</a:t>
            </a:r>
            <a:r>
              <a:rPr dirty="0">
                <a:latin typeface="Abadi" panose="020B0604020104020204" pitchFamily="34" charset="0"/>
              </a:rPr>
              <a:t> raised </a:t>
            </a:r>
            <a:r>
              <a:rPr lang="en-US" dirty="0">
                <a:latin typeface="Abadi" panose="020B0604020104020204" pitchFamily="34" charset="0"/>
              </a:rPr>
              <a:t>IN grants, donations, and sponsorships</a:t>
            </a: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endParaRPr dirty="0">
              <a:latin typeface="Abadi" panose="020B0604020104020204" pitchFamily="34" charset="0"/>
            </a:endParaRPr>
          </a:p>
          <a:p>
            <a:pPr marL="285760" indent="-285750" algn="l">
              <a:lnSpc>
                <a:spcPct val="100000"/>
              </a:lnSpc>
              <a:spcAft>
                <a:spcPts val="10"/>
              </a:spcAft>
              <a:buFont typeface="Arial" panose="020B0604020202020204" pitchFamily="34" charset="0"/>
              <a:buChar char="•"/>
              <a:defRPr sz="1650">
                <a:solidFill>
                  <a:srgbClr val="111111"/>
                </a:solidFill>
                <a:latin typeface="Arial"/>
                <a:ea typeface="Arial"/>
                <a:cs typeface="Arial"/>
              </a:defRPr>
            </a:pPr>
            <a:r>
              <a:rPr lang="en-US" sz="1650" dirty="0">
                <a:solidFill>
                  <a:srgbClr val="111111"/>
                </a:solidFill>
                <a:latin typeface="Abadi" panose="020B0604020104020204" pitchFamily="34" charset="0"/>
                <a:ea typeface="Abadi"/>
                <a:cs typeface="Abadi"/>
              </a:rPr>
              <a:t>A</a:t>
            </a:r>
            <a:r>
              <a:rPr sz="1650" dirty="0">
                <a:solidFill>
                  <a:srgbClr val="111111"/>
                </a:solidFill>
                <a:latin typeface="Abadi" panose="020B0604020104020204" pitchFamily="34" charset="0"/>
                <a:ea typeface="Abadi"/>
                <a:cs typeface="Abadi"/>
              </a:rPr>
              <a:t>dopted</a:t>
            </a:r>
            <a:r>
              <a:rPr lang="en-US" sz="1650" dirty="0">
                <a:solidFill>
                  <a:srgbClr val="111111"/>
                </a:solidFill>
                <a:latin typeface="Abadi" panose="020B0604020104020204" pitchFamily="34" charset="0"/>
                <a:ea typeface="Abadi"/>
                <a:cs typeface="Abadi"/>
              </a:rPr>
              <a:t> 2 f</a:t>
            </a:r>
            <a:r>
              <a:rPr sz="1650" dirty="0">
                <a:solidFill>
                  <a:srgbClr val="111111"/>
                </a:solidFill>
                <a:latin typeface="Abadi" panose="020B0604020104020204" pitchFamily="34" charset="0"/>
                <a:ea typeface="Abadi"/>
                <a:cs typeface="Abadi"/>
              </a:rPr>
              <a:t>amil</a:t>
            </a:r>
            <a:r>
              <a:rPr lang="en-US" sz="1650" dirty="0">
                <a:solidFill>
                  <a:srgbClr val="111111"/>
                </a:solidFill>
                <a:latin typeface="Abadi" panose="020B0604020104020204" pitchFamily="34" charset="0"/>
                <a:ea typeface="Abadi"/>
                <a:cs typeface="Abadi"/>
              </a:rPr>
              <a:t>ies with holiday</a:t>
            </a:r>
            <a:r>
              <a:rPr sz="1650" dirty="0">
                <a:solidFill>
                  <a:srgbClr val="111111"/>
                </a:solidFill>
                <a:latin typeface="Abadi" panose="020B0604020104020204" pitchFamily="34" charset="0"/>
                <a:ea typeface="Abadi"/>
                <a:cs typeface="Abadi"/>
              </a:rPr>
              <a:t> support</a:t>
            </a:r>
          </a:p>
        </p:txBody>
      </p:sp>
      <p:sp>
        <p:nvSpPr>
          <p:cNvPr id="21" name="Rectangle 20">
            <a:extLst>
              <a:ext uri="{FF2B5EF4-FFF2-40B4-BE49-F238E27FC236}">
                <a16:creationId xmlns:a16="http://schemas.microsoft.com/office/drawing/2014/main" id="{6DC2213F-5FA3-4319-8E02-8E730586A292}"/>
              </a:ext>
            </a:extLst>
          </p:cNvPr>
          <p:cNvSpPr>
            <a:spLocks noGrp="1"/>
          </p:cNvSpPr>
          <p:nvPr/>
        </p:nvSpPr>
        <p:spPr>
          <a:xfrm>
            <a:off x="7829550" y="5467350"/>
            <a:ext cx="3562350" cy="514350"/>
          </a:xfrm>
          <a:prstGeom prst="rect">
            <a:avLst/>
          </a:prstGeom>
          <a:solidFill>
            <a:srgbClr val="F4F1EA"/>
          </a:solidFill>
          <a:ln w="9525">
            <a:solidFill>
              <a:srgbClr val="C89B2B"/>
            </a:solidFill>
            <a:prstDash val="solid"/>
          </a:ln>
        </p:spPr>
        <p:txBody>
          <a:bodyPr/>
          <a:lstStyle/>
          <a:p>
            <a:endParaRPr>
              <a:latin typeface="Abadi" panose="020B0604020104020204" pitchFamily="34" charset="0"/>
            </a:endParaRPr>
          </a:p>
        </p:txBody>
      </p:sp>
      <p:sp>
        <p:nvSpPr>
          <p:cNvPr id="22" name="Rectangle 21">
            <a:extLst>
              <a:ext uri="{FF2B5EF4-FFF2-40B4-BE49-F238E27FC236}">
                <a16:creationId xmlns:a16="http://schemas.microsoft.com/office/drawing/2014/main" id="{C416C0A1-66BF-46D0-A62A-21D187B85F72}"/>
              </a:ext>
            </a:extLst>
          </p:cNvPr>
          <p:cNvSpPr>
            <a:spLocks noGrp="1"/>
          </p:cNvSpPr>
          <p:nvPr/>
        </p:nvSpPr>
        <p:spPr>
          <a:xfrm>
            <a:off x="8001000" y="5553075"/>
            <a:ext cx="3219450" cy="361950"/>
          </a:xfrm>
          <a:prstGeom prst="rect">
            <a:avLst/>
          </a:prstGeom>
          <a:noFill/>
          <a:ln w="0">
            <a:noFill/>
            <a:prstDash val="solid"/>
          </a:ln>
        </p:spPr>
        <p:txBody>
          <a:bodyPr wrap="square" lIns="0" tIns="0" rIns="0" bIns="0" anchor="t">
            <a:normAutofit fontScale="86667" lnSpcReduction="10000"/>
          </a:bodyPr>
          <a:lstStyle/>
          <a:p>
            <a:pPr algn="ctr">
              <a:lnSpc>
                <a:spcPct val="100000"/>
              </a:lnSpc>
              <a:buNone/>
              <a:defRPr sz="1500" b="1" i="0">
                <a:solidFill>
                  <a:srgbClr val="111111"/>
                </a:solidFill>
                <a:latin typeface="Arial"/>
                <a:ea typeface="Arial"/>
                <a:cs typeface="Arial"/>
              </a:defRPr>
            </a:pPr>
            <a:r>
              <a:rPr sz="1500" b="1" i="0">
                <a:solidFill>
                  <a:srgbClr val="111111"/>
                </a:solidFill>
                <a:latin typeface="Abadi" panose="020B0604020104020204" pitchFamily="34" charset="0"/>
                <a:ea typeface="Abadi"/>
                <a:cs typeface="Abadi"/>
              </a:rPr>
              <a:t>Report direct family assistance separately from meal-based service impact.</a:t>
            </a:r>
          </a:p>
        </p:txBody>
      </p:sp>
      <p:sp>
        <p:nvSpPr>
          <p:cNvPr id="23" name="Rectangle 22">
            <a:extLst>
              <a:ext uri="{FF2B5EF4-FFF2-40B4-BE49-F238E27FC236}">
                <a16:creationId xmlns:a16="http://schemas.microsoft.com/office/drawing/2014/main" id="{2A366FA5-6949-491D-B534-2A7F680144B8}"/>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24" name="Rectangle 23">
            <a:extLst>
              <a:ext uri="{FF2B5EF4-FFF2-40B4-BE49-F238E27FC236}">
                <a16:creationId xmlns:a16="http://schemas.microsoft.com/office/drawing/2014/main" id="{3A923B15-EF6A-4AA9-998A-70D56A88C9F5}"/>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6</a:t>
            </a:r>
          </a:p>
        </p:txBody>
      </p:sp>
      <p:sp>
        <p:nvSpPr>
          <p:cNvPr id="26" name="Rectangle 25">
            <a:extLst>
              <a:ext uri="{FF2B5EF4-FFF2-40B4-BE49-F238E27FC236}">
                <a16:creationId xmlns:a16="http://schemas.microsoft.com/office/drawing/2014/main" id="{59358834-F322-6B72-5B94-3A6E18D4BC82}"/>
              </a:ext>
            </a:extLst>
          </p:cNvPr>
          <p:cNvSpPr>
            <a:spLocks noGrp="1"/>
          </p:cNvSpPr>
          <p:nvPr/>
        </p:nvSpPr>
        <p:spPr>
          <a:xfrm>
            <a:off x="4210050" y="5240108"/>
            <a:ext cx="2667000" cy="628650"/>
          </a:xfrm>
          <a:prstGeom prst="rect">
            <a:avLst/>
          </a:prstGeom>
          <a:noFill/>
          <a:ln w="0">
            <a:noFill/>
            <a:prstDash val="solid"/>
          </a:ln>
        </p:spPr>
        <p:txBody>
          <a:bodyPr wrap="square" lIns="0" tIns="0" rIns="0" bIns="0" anchor="ctr">
            <a:normAutofit fontScale="99167" lnSpcReduction="10000"/>
          </a:bodyPr>
          <a:lstStyle/>
          <a:p>
            <a:pPr algn="l">
              <a:lnSpc>
                <a:spcPct val="100000"/>
              </a:lnSpc>
              <a:buNone/>
              <a:defRPr sz="4500" b="1" i="0">
                <a:solidFill>
                  <a:srgbClr val="8B6514"/>
                </a:solidFill>
                <a:latin typeface="Arial"/>
                <a:ea typeface="Arial"/>
                <a:cs typeface="Arial"/>
              </a:defRPr>
            </a:pPr>
            <a:r>
              <a:rPr lang="en-US" sz="4500" b="1" dirty="0">
                <a:solidFill>
                  <a:srgbClr val="8B6514"/>
                </a:solidFill>
                <a:latin typeface="Abadi" panose="020B0604020104020204" pitchFamily="34" charset="0"/>
                <a:ea typeface="Abadi"/>
                <a:cs typeface="Abadi"/>
              </a:rPr>
              <a:t>30+</a:t>
            </a:r>
            <a:endParaRPr sz="4500" b="1" i="0" dirty="0">
              <a:solidFill>
                <a:srgbClr val="8B6514"/>
              </a:solidFill>
              <a:latin typeface="Abadi" panose="020B0604020104020204" pitchFamily="34" charset="0"/>
              <a:ea typeface="Abadi"/>
              <a:cs typeface="Abadi"/>
            </a:endParaRPr>
          </a:p>
        </p:txBody>
      </p:sp>
      <p:sp>
        <p:nvSpPr>
          <p:cNvPr id="28" name="Rectangle 27">
            <a:extLst>
              <a:ext uri="{FF2B5EF4-FFF2-40B4-BE49-F238E27FC236}">
                <a16:creationId xmlns:a16="http://schemas.microsoft.com/office/drawing/2014/main" id="{F7D4E98C-2C1C-575B-523B-A5EED80D0CFA}"/>
              </a:ext>
            </a:extLst>
          </p:cNvPr>
          <p:cNvSpPr>
            <a:spLocks noGrp="1"/>
          </p:cNvSpPr>
          <p:nvPr/>
        </p:nvSpPr>
        <p:spPr>
          <a:xfrm>
            <a:off x="4210050" y="5868758"/>
            <a:ext cx="2667000" cy="495300"/>
          </a:xfrm>
          <a:prstGeom prst="rect">
            <a:avLst/>
          </a:prstGeom>
          <a:noFill/>
          <a:ln w="0">
            <a:noFill/>
            <a:prstDash val="solid"/>
          </a:ln>
        </p:spPr>
        <p:txBody>
          <a:bodyPr wrap="square" lIns="0" tIns="0" rIns="0" bIns="0" anchor="t">
            <a:normAutofit fontScale="92500"/>
          </a:bodyPr>
          <a:lstStyle/>
          <a:p>
            <a:pPr algn="l">
              <a:lnSpc>
                <a:spcPct val="95000"/>
              </a:lnSpc>
              <a:buNone/>
              <a:defRPr sz="1575" b="1" i="0">
                <a:solidFill>
                  <a:srgbClr val="666666"/>
                </a:solidFill>
                <a:latin typeface="Arial"/>
                <a:ea typeface="Arial"/>
                <a:cs typeface="Arial"/>
              </a:defRPr>
            </a:pPr>
            <a:r>
              <a:rPr lang="en-US" sz="1575" b="1" i="0" dirty="0">
                <a:solidFill>
                  <a:srgbClr val="666666"/>
                </a:solidFill>
                <a:latin typeface="Abadi" panose="020B0604020104020204" pitchFamily="34" charset="0"/>
                <a:ea typeface="Abadi"/>
                <a:cs typeface="Abadi"/>
              </a:rPr>
              <a:t>FOOD GATHERERS</a:t>
            </a:r>
          </a:p>
          <a:p>
            <a:pPr algn="l">
              <a:lnSpc>
                <a:spcPct val="95000"/>
              </a:lnSpc>
              <a:buNone/>
              <a:defRPr sz="1575" b="1" i="0">
                <a:solidFill>
                  <a:srgbClr val="666666"/>
                </a:solidFill>
                <a:latin typeface="Arial"/>
                <a:ea typeface="Arial"/>
                <a:cs typeface="Arial"/>
              </a:defRPr>
            </a:pPr>
            <a:r>
              <a:rPr lang="en-US" sz="1575" b="1" dirty="0">
                <a:solidFill>
                  <a:srgbClr val="666666"/>
                </a:solidFill>
                <a:latin typeface="Abadi" panose="020B0604020104020204" pitchFamily="34" charset="0"/>
                <a:ea typeface="Abadi"/>
                <a:cs typeface="Abadi"/>
              </a:rPr>
              <a:t>1 MILLION MEALS CHALLENGE</a:t>
            </a:r>
            <a:endParaRPr sz="1575" b="1" i="0" dirty="0">
              <a:solidFill>
                <a:srgbClr val="666666"/>
              </a:solidFill>
              <a:latin typeface="Abadi" panose="020B0604020104020204" pitchFamily="34" charset="0"/>
              <a:ea typeface="Abadi"/>
              <a:cs typeface="Abadi"/>
            </a:endParaRPr>
          </a:p>
        </p:txBody>
      </p:sp>
      <p:sp>
        <p:nvSpPr>
          <p:cNvPr id="30" name="Rectangle 29">
            <a:extLst>
              <a:ext uri="{FF2B5EF4-FFF2-40B4-BE49-F238E27FC236}">
                <a16:creationId xmlns:a16="http://schemas.microsoft.com/office/drawing/2014/main" id="{D50DBED7-FB93-7ABB-D9DD-08A01885A46D}"/>
              </a:ext>
            </a:extLst>
          </p:cNvPr>
          <p:cNvSpPr>
            <a:spLocks noGrp="1"/>
          </p:cNvSpPr>
          <p:nvPr/>
        </p:nvSpPr>
        <p:spPr>
          <a:xfrm>
            <a:off x="4286250" y="4302581"/>
            <a:ext cx="2857500" cy="628650"/>
          </a:xfrm>
          <a:prstGeom prst="rect">
            <a:avLst/>
          </a:prstGeom>
          <a:noFill/>
          <a:ln w="0">
            <a:noFill/>
            <a:prstDash val="solid"/>
          </a:ln>
        </p:spPr>
        <p:txBody>
          <a:bodyPr wrap="square" lIns="0" tIns="0" rIns="0" bIns="0" anchor="ctr">
            <a:normAutofit/>
          </a:bodyPr>
          <a:lstStyle/>
          <a:p>
            <a:pPr algn="l">
              <a:lnSpc>
                <a:spcPct val="100000"/>
              </a:lnSpc>
              <a:buNone/>
              <a:defRPr sz="4050" b="1" i="0">
                <a:solidFill>
                  <a:srgbClr val="8B6514"/>
                </a:solidFill>
                <a:latin typeface="Arial"/>
                <a:ea typeface="Arial"/>
                <a:cs typeface="Arial"/>
              </a:defRPr>
            </a:pPr>
            <a:r>
              <a:rPr lang="en-US" sz="4050" b="1" dirty="0">
                <a:solidFill>
                  <a:srgbClr val="8B6514"/>
                </a:solidFill>
                <a:latin typeface="Abadi" panose="020B0604020104020204" pitchFamily="34" charset="0"/>
                <a:ea typeface="Abadi"/>
                <a:cs typeface="Abadi"/>
              </a:rPr>
              <a:t>1</a:t>
            </a:r>
            <a:r>
              <a:rPr sz="4050" b="1" dirty="0">
                <a:solidFill>
                  <a:srgbClr val="8B6514"/>
                </a:solidFill>
                <a:latin typeface="Abadi" panose="020B0604020104020204" pitchFamily="34" charset="0"/>
                <a:ea typeface="Abadi"/>
                <a:cs typeface="Abadi"/>
              </a:rPr>
              <a:t>0</a:t>
            </a:r>
          </a:p>
        </p:txBody>
      </p:sp>
      <p:sp>
        <p:nvSpPr>
          <p:cNvPr id="32" name="Rectangle 31">
            <a:extLst>
              <a:ext uri="{FF2B5EF4-FFF2-40B4-BE49-F238E27FC236}">
                <a16:creationId xmlns:a16="http://schemas.microsoft.com/office/drawing/2014/main" id="{F80D83BB-6706-622C-0D9C-36377308679B}"/>
              </a:ext>
            </a:extLst>
          </p:cNvPr>
          <p:cNvSpPr>
            <a:spLocks noGrp="1"/>
          </p:cNvSpPr>
          <p:nvPr/>
        </p:nvSpPr>
        <p:spPr>
          <a:xfrm>
            <a:off x="4286250" y="4931231"/>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lang="en-US" sz="1575" b="1" i="0" dirty="0">
                <a:solidFill>
                  <a:srgbClr val="666666"/>
                </a:solidFill>
                <a:latin typeface="Abadi" panose="020B0604020104020204" pitchFamily="34" charset="0"/>
                <a:ea typeface="Abadi"/>
                <a:cs typeface="Abadi"/>
              </a:rPr>
              <a:t>WIDOW VISITS</a:t>
            </a:r>
            <a:endParaRPr sz="1575" b="1" i="0" dirty="0">
              <a:solidFill>
                <a:srgbClr val="666666"/>
              </a:solidFill>
              <a:latin typeface="Abadi" panose="020B0604020104020204" pitchFamily="34" charset="0"/>
              <a:ea typeface="Abadi"/>
              <a:cs typeface="Abadi"/>
            </a:endParaRPr>
          </a:p>
        </p:txBody>
      </p:sp>
      <p:sp>
        <p:nvSpPr>
          <p:cNvPr id="34" name="Rectangle 33">
            <a:extLst>
              <a:ext uri="{FF2B5EF4-FFF2-40B4-BE49-F238E27FC236}">
                <a16:creationId xmlns:a16="http://schemas.microsoft.com/office/drawing/2014/main" id="{1FC8F839-B8DB-7420-1D77-B1604F928323}"/>
              </a:ext>
            </a:extLst>
          </p:cNvPr>
          <p:cNvSpPr>
            <a:spLocks noGrp="1"/>
          </p:cNvSpPr>
          <p:nvPr/>
        </p:nvSpPr>
        <p:spPr>
          <a:xfrm>
            <a:off x="4286250" y="3348725"/>
            <a:ext cx="2857500" cy="628650"/>
          </a:xfrm>
          <a:prstGeom prst="rect">
            <a:avLst/>
          </a:prstGeom>
          <a:noFill/>
          <a:ln w="0">
            <a:noFill/>
            <a:prstDash val="solid"/>
          </a:ln>
        </p:spPr>
        <p:txBody>
          <a:bodyPr wrap="square" lIns="0" tIns="0" rIns="0" bIns="0" anchor="ctr">
            <a:normAutofit/>
          </a:bodyPr>
          <a:lstStyle/>
          <a:p>
            <a:pPr algn="l">
              <a:lnSpc>
                <a:spcPct val="100000"/>
              </a:lnSpc>
              <a:buNone/>
              <a:defRPr sz="4050" b="1" i="0">
                <a:solidFill>
                  <a:srgbClr val="8B6514"/>
                </a:solidFill>
                <a:latin typeface="Arial"/>
                <a:ea typeface="Arial"/>
                <a:cs typeface="Arial"/>
              </a:defRPr>
            </a:pPr>
            <a:r>
              <a:rPr lang="en-US" sz="4050" b="1" dirty="0">
                <a:solidFill>
                  <a:srgbClr val="8B6514"/>
                </a:solidFill>
                <a:latin typeface="Abadi" panose="020B0604020104020204" pitchFamily="34" charset="0"/>
                <a:ea typeface="Abadi"/>
                <a:cs typeface="Abadi"/>
              </a:rPr>
              <a:t>2</a:t>
            </a:r>
            <a:endParaRPr sz="4050" b="1" dirty="0">
              <a:solidFill>
                <a:srgbClr val="8B6514"/>
              </a:solidFill>
              <a:latin typeface="Abadi" panose="020B0604020104020204" pitchFamily="34" charset="0"/>
              <a:ea typeface="Abadi"/>
              <a:cs typeface="Abadi"/>
            </a:endParaRPr>
          </a:p>
        </p:txBody>
      </p:sp>
      <p:sp>
        <p:nvSpPr>
          <p:cNvPr id="36" name="Rectangle 35">
            <a:extLst>
              <a:ext uri="{FF2B5EF4-FFF2-40B4-BE49-F238E27FC236}">
                <a16:creationId xmlns:a16="http://schemas.microsoft.com/office/drawing/2014/main" id="{043848D3-F339-CE9F-6ED1-179A869A41D6}"/>
              </a:ext>
            </a:extLst>
          </p:cNvPr>
          <p:cNvSpPr>
            <a:spLocks noGrp="1"/>
          </p:cNvSpPr>
          <p:nvPr/>
        </p:nvSpPr>
        <p:spPr>
          <a:xfrm>
            <a:off x="4286250" y="3977375"/>
            <a:ext cx="2857500" cy="495300"/>
          </a:xfrm>
          <a:prstGeom prst="rect">
            <a:avLst/>
          </a:prstGeom>
          <a:noFill/>
          <a:ln w="0">
            <a:noFill/>
            <a:prstDash val="solid"/>
          </a:ln>
        </p:spPr>
        <p:txBody>
          <a:bodyPr wrap="square" lIns="0" tIns="0" rIns="0" bIns="0" anchor="t">
            <a:normAutofit/>
          </a:bodyPr>
          <a:lstStyle/>
          <a:p>
            <a:pPr algn="l">
              <a:lnSpc>
                <a:spcPct val="95000"/>
              </a:lnSpc>
              <a:buNone/>
              <a:defRPr sz="1575" b="1" i="0">
                <a:solidFill>
                  <a:srgbClr val="666666"/>
                </a:solidFill>
                <a:latin typeface="Arial"/>
                <a:ea typeface="Arial"/>
                <a:cs typeface="Arial"/>
              </a:defRPr>
            </a:pPr>
            <a:r>
              <a:rPr lang="en-US" sz="1575" b="1" i="0" dirty="0">
                <a:solidFill>
                  <a:srgbClr val="666666"/>
                </a:solidFill>
                <a:latin typeface="Abadi" panose="020B0604020104020204" pitchFamily="34" charset="0"/>
                <a:ea typeface="Abadi"/>
                <a:cs typeface="Abadi"/>
              </a:rPr>
              <a:t>FAMILIES ADOPTED</a:t>
            </a:r>
            <a:endParaRPr sz="1575" b="1" i="0" dirty="0">
              <a:solidFill>
                <a:srgbClr val="666666"/>
              </a:solidFill>
              <a:latin typeface="Abadi" panose="020B0604020104020204" pitchFamily="34" charset="0"/>
              <a:ea typeface="Abadi"/>
              <a:cs typeface="Abadi"/>
            </a:endParaRPr>
          </a:p>
        </p:txBody>
      </p:sp>
      <p:pic>
        <p:nvPicPr>
          <p:cNvPr id="17" name="Picture 26">
            <a:extLst>
              <a:ext uri="{FF2B5EF4-FFF2-40B4-BE49-F238E27FC236}">
                <a16:creationId xmlns:a16="http://schemas.microsoft.com/office/drawing/2014/main" id="{8F7DFB24-BCDD-F254-0151-2B1AD4E23E17}"/>
              </a:ext>
            </a:extLst>
          </p:cNvPr>
          <p:cNvPicPr>
            <a:picLocks noChangeAspect="1"/>
          </p:cNvPicPr>
          <p:nvPr/>
        </p:nvPicPr>
        <p:blipFill>
          <a:blip r:embed="rId3"/>
          <a:stretch/>
        </p:blipFill>
        <p:spPr>
          <a:xfrm>
            <a:off x="11010900" y="104775"/>
            <a:ext cx="1143000" cy="1143000"/>
          </a:xfrm>
          <a:prstGeom prst="rect">
            <a:avLst/>
          </a:prstGeom>
        </p:spPr>
      </p:pic>
    </p:spTree>
    <p:extLst>
      <p:ext uri="{BB962C8B-B14F-4D97-AF65-F5344CB8AC3E}">
        <p14:creationId xmlns:p14="http://schemas.microsoft.com/office/powerpoint/2010/main" val="5269904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82196F8-AF78-6FFE-B7FA-9C57FF279D6A}"/>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47AA5A57-2785-CB28-5EFD-3AED20984EFB}"/>
              </a:ext>
            </a:extLst>
          </p:cNvPr>
          <p:cNvGrpSpPr/>
          <p:nvPr/>
        </p:nvGrpSpPr>
        <p:grpSpPr>
          <a:xfrm>
            <a:off x="3239" y="-62024"/>
            <a:ext cx="12185522" cy="6920024"/>
            <a:chOff x="3239" y="-62024"/>
            <a:chExt cx="12185522" cy="6920024"/>
          </a:xfrm>
        </p:grpSpPr>
        <p:pic>
          <p:nvPicPr>
            <p:cNvPr id="6" name="Picture 5">
              <a:extLst>
                <a:ext uri="{FF2B5EF4-FFF2-40B4-BE49-F238E27FC236}">
                  <a16:creationId xmlns:a16="http://schemas.microsoft.com/office/drawing/2014/main" id="{D0C2D166-93E9-4FA4-37C8-40DC3A287933}"/>
                </a:ext>
              </a:extLst>
            </p:cNvPr>
            <p:cNvPicPr>
              <a:picLocks noChangeAspect="1"/>
            </p:cNvPicPr>
            <p:nvPr/>
          </p:nvPicPr>
          <p:blipFill>
            <a:blip r:embed="rId3"/>
            <a:stretch>
              <a:fillRect/>
            </a:stretch>
          </p:blipFill>
          <p:spPr>
            <a:xfrm>
              <a:off x="3239" y="0"/>
              <a:ext cx="12185522" cy="6858000"/>
            </a:xfrm>
            <a:prstGeom prst="rect">
              <a:avLst/>
            </a:prstGeom>
          </p:spPr>
        </p:pic>
        <p:pic>
          <p:nvPicPr>
            <p:cNvPr id="9" name="Picture 8">
              <a:extLst>
                <a:ext uri="{FF2B5EF4-FFF2-40B4-BE49-F238E27FC236}">
                  <a16:creationId xmlns:a16="http://schemas.microsoft.com/office/drawing/2014/main" id="{6AFB213B-F9FA-E5CF-D93D-42D99B0E9819}"/>
                </a:ext>
              </a:extLst>
            </p:cNvPr>
            <p:cNvPicPr>
              <a:picLocks noChangeAspect="1"/>
            </p:cNvPicPr>
            <p:nvPr/>
          </p:nvPicPr>
          <p:blipFill>
            <a:blip r:embed="rId4"/>
            <a:stretch/>
          </p:blipFill>
          <p:spPr>
            <a:xfrm>
              <a:off x="148857" y="-62024"/>
              <a:ext cx="2018415" cy="2018415"/>
            </a:xfrm>
            <a:prstGeom prst="rect">
              <a:avLst/>
            </a:prstGeom>
          </p:spPr>
        </p:pic>
      </p:grpSp>
      <p:pic>
        <p:nvPicPr>
          <p:cNvPr id="4" name="Picture 3">
            <a:extLst>
              <a:ext uri="{FF2B5EF4-FFF2-40B4-BE49-F238E27FC236}">
                <a16:creationId xmlns:a16="http://schemas.microsoft.com/office/drawing/2014/main" id="{5B119479-1A56-FDEF-1C7E-ECAD396C8988}"/>
              </a:ext>
            </a:extLst>
          </p:cNvPr>
          <p:cNvPicPr>
            <a:picLocks noChangeAspect="1"/>
          </p:cNvPicPr>
          <p:nvPr/>
        </p:nvPicPr>
        <p:blipFill>
          <a:blip r:embed="rId5"/>
          <a:stretch>
            <a:fillRect/>
          </a:stretch>
        </p:blipFill>
        <p:spPr>
          <a:xfrm>
            <a:off x="9797142" y="3037113"/>
            <a:ext cx="1208315" cy="1208315"/>
          </a:xfrm>
          <a:prstGeom prst="rect">
            <a:avLst/>
          </a:prstGeom>
        </p:spPr>
      </p:pic>
      <p:pic>
        <p:nvPicPr>
          <p:cNvPr id="7" name="Picture 6">
            <a:extLst>
              <a:ext uri="{FF2B5EF4-FFF2-40B4-BE49-F238E27FC236}">
                <a16:creationId xmlns:a16="http://schemas.microsoft.com/office/drawing/2014/main" id="{BC5554F9-A920-D66F-B47E-6EE16FB23772}"/>
              </a:ext>
            </a:extLst>
          </p:cNvPr>
          <p:cNvPicPr>
            <a:picLocks noChangeAspect="1"/>
          </p:cNvPicPr>
          <p:nvPr/>
        </p:nvPicPr>
        <p:blipFill>
          <a:blip r:embed="rId6"/>
          <a:stretch>
            <a:fillRect/>
          </a:stretch>
        </p:blipFill>
        <p:spPr>
          <a:xfrm>
            <a:off x="521350" y="4929634"/>
            <a:ext cx="1173800" cy="1173800"/>
          </a:xfrm>
          <a:prstGeom prst="rect">
            <a:avLst/>
          </a:prstGeom>
        </p:spPr>
      </p:pic>
      <p:pic>
        <p:nvPicPr>
          <p:cNvPr id="5" name="Picture 4">
            <a:extLst>
              <a:ext uri="{FF2B5EF4-FFF2-40B4-BE49-F238E27FC236}">
                <a16:creationId xmlns:a16="http://schemas.microsoft.com/office/drawing/2014/main" id="{6CD9E8F0-F375-37AF-E7F0-F7D80565C36F}"/>
              </a:ext>
            </a:extLst>
          </p:cNvPr>
          <p:cNvPicPr>
            <a:picLocks noChangeAspect="1"/>
          </p:cNvPicPr>
          <p:nvPr/>
        </p:nvPicPr>
        <p:blipFill>
          <a:blip r:embed="rId7"/>
          <a:stretch>
            <a:fillRect/>
          </a:stretch>
        </p:blipFill>
        <p:spPr>
          <a:xfrm>
            <a:off x="521350" y="4929634"/>
            <a:ext cx="1173800" cy="1173800"/>
          </a:xfrm>
          <a:prstGeom prst="rect">
            <a:avLst/>
          </a:prstGeom>
        </p:spPr>
      </p:pic>
      <p:pic>
        <p:nvPicPr>
          <p:cNvPr id="10" name="Picture 9">
            <a:extLst>
              <a:ext uri="{FF2B5EF4-FFF2-40B4-BE49-F238E27FC236}">
                <a16:creationId xmlns:a16="http://schemas.microsoft.com/office/drawing/2014/main" id="{AD13A517-8E64-2745-D1B7-AC6ABE4FA05B}"/>
              </a:ext>
            </a:extLst>
          </p:cNvPr>
          <p:cNvPicPr>
            <a:picLocks noChangeAspect="1"/>
          </p:cNvPicPr>
          <p:nvPr/>
        </p:nvPicPr>
        <p:blipFill>
          <a:blip r:embed="rId8"/>
          <a:stretch>
            <a:fillRect/>
          </a:stretch>
        </p:blipFill>
        <p:spPr>
          <a:xfrm>
            <a:off x="7709367" y="2996246"/>
            <a:ext cx="1129834" cy="1133303"/>
          </a:xfrm>
          <a:prstGeom prst="rect">
            <a:avLst/>
          </a:prstGeom>
        </p:spPr>
      </p:pic>
    </p:spTree>
    <p:extLst>
      <p:ext uri="{BB962C8B-B14F-4D97-AF65-F5344CB8AC3E}">
        <p14:creationId xmlns:p14="http://schemas.microsoft.com/office/powerpoint/2010/main" val="2594598548"/>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246888"/>
            <a:ext cx="7772400" cy="249171"/>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UPCOMING STRATEGIC EVENT | PILLAR 2 • STRENGTHEN FAMILIES</a:t>
            </a:r>
          </a:p>
        </p:txBody>
      </p:sp>
      <p:sp>
        <p:nvSpPr>
          <p:cNvPr id="3" name="TextBox 2"/>
          <p:cNvSpPr txBox="1"/>
          <p:nvPr/>
        </p:nvSpPr>
        <p:spPr>
          <a:xfrm>
            <a:off x="502920" y="502920"/>
            <a:ext cx="11109960" cy="457200"/>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240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Woodlawn Cemetery Restoration Project</a:t>
            </a:r>
          </a:p>
        </p:txBody>
      </p:sp>
      <p:sp>
        <p:nvSpPr>
          <p:cNvPr id="4" name="TextBox 3"/>
          <p:cNvSpPr txBox="1"/>
          <p:nvPr/>
        </p:nvSpPr>
        <p:spPr>
          <a:xfrm>
            <a:off x="502920" y="987552"/>
            <a:ext cx="11064240" cy="260071"/>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90" b="0" i="0" u="none" strike="noStrike" kern="1200" cap="none" spc="0" normalizeH="0" baseline="0" noProof="0">
                <a:ln>
                  <a:noFill/>
                </a:ln>
                <a:solidFill>
                  <a:srgbClr val="666666"/>
                </a:solidFill>
                <a:effectLst/>
                <a:uLnTx/>
                <a:uFillTx/>
                <a:latin typeface="Abadi" panose="020B0604020104020204" pitchFamily="34" charset="0"/>
                <a:ea typeface="Calibri"/>
                <a:cs typeface="Calibri"/>
              </a:rPr>
              <a:t>A hands-on service experience that preserves community history, honors those who came before us, and turns Caring &amp; Sharing values into visible collective action.</a:t>
            </a:r>
          </a:p>
        </p:txBody>
      </p:sp>
      <p:sp>
        <p:nvSpPr>
          <p:cNvPr id="5" name="Rectangle 4"/>
          <p:cNvSpPr/>
          <p:nvPr/>
        </p:nvSpPr>
        <p:spPr>
          <a:xfrm>
            <a:off x="502920" y="1371600"/>
            <a:ext cx="11201400" cy="16510"/>
          </a:xfrm>
          <a:prstGeom prst="rect">
            <a:avLst/>
          </a:prstGeom>
          <a:solidFill>
            <a:srgbClr val="C89B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6" name="Rectangle 5"/>
          <p:cNvSpPr/>
          <p:nvPr/>
        </p:nvSpPr>
        <p:spPr>
          <a:xfrm>
            <a:off x="480060" y="1741931"/>
            <a:ext cx="2971800" cy="4434840"/>
          </a:xfrm>
          <a:prstGeom prst="rect">
            <a:avLst/>
          </a:prstGeom>
          <a:noFill/>
          <a:ln w="15240">
            <a:solidFill>
              <a:srgbClr val="C89B2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pic>
        <p:nvPicPr>
          <p:cNvPr id="7" name="Picture 6" descr="Woodlawn Cemetery 08.29.2026(1).png"/>
          <p:cNvPicPr>
            <a:picLocks noChangeAspect="1"/>
          </p:cNvPicPr>
          <p:nvPr/>
        </p:nvPicPr>
        <p:blipFill>
          <a:blip r:embed="rId2"/>
          <a:stretch>
            <a:fillRect/>
          </a:stretch>
        </p:blipFill>
        <p:spPr>
          <a:xfrm>
            <a:off x="502920" y="1764791"/>
            <a:ext cx="2926080" cy="4389120"/>
          </a:xfrm>
          <a:prstGeom prst="rect">
            <a:avLst/>
          </a:prstGeom>
        </p:spPr>
      </p:pic>
      <p:sp>
        <p:nvSpPr>
          <p:cNvPr id="8" name="Rounded Rectangle 7"/>
          <p:cNvSpPr/>
          <p:nvPr/>
        </p:nvSpPr>
        <p:spPr>
          <a:xfrm>
            <a:off x="370332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9" name="TextBox 8"/>
          <p:cNvSpPr txBox="1"/>
          <p:nvPr/>
        </p:nvSpPr>
        <p:spPr>
          <a:xfrm>
            <a:off x="3831335"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DATE</a:t>
            </a:r>
          </a:p>
        </p:txBody>
      </p:sp>
      <p:sp>
        <p:nvSpPr>
          <p:cNvPr id="10" name="TextBox 9"/>
          <p:cNvSpPr txBox="1"/>
          <p:nvPr/>
        </p:nvSpPr>
        <p:spPr>
          <a:xfrm>
            <a:off x="3831335" y="1865376"/>
            <a:ext cx="2334768" cy="40318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Saturday
August 29, 2026</a:t>
            </a:r>
          </a:p>
        </p:txBody>
      </p:sp>
      <p:sp>
        <p:nvSpPr>
          <p:cNvPr id="11" name="Rounded Rectangle 10"/>
          <p:cNvSpPr/>
          <p:nvPr/>
        </p:nvSpPr>
        <p:spPr>
          <a:xfrm>
            <a:off x="638556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2" name="TextBox 11"/>
          <p:cNvSpPr txBox="1"/>
          <p:nvPr/>
        </p:nvSpPr>
        <p:spPr>
          <a:xfrm>
            <a:off x="6513576"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TIME</a:t>
            </a:r>
          </a:p>
        </p:txBody>
      </p:sp>
      <p:sp>
        <p:nvSpPr>
          <p:cNvPr id="13" name="TextBox 12"/>
          <p:cNvSpPr txBox="1"/>
          <p:nvPr/>
        </p:nvSpPr>
        <p:spPr>
          <a:xfrm>
            <a:off x="6513576" y="1865376"/>
            <a:ext cx="2334768" cy="247760"/>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10:00 AM – 3:00 PM</a:t>
            </a:r>
          </a:p>
        </p:txBody>
      </p:sp>
      <p:sp>
        <p:nvSpPr>
          <p:cNvPr id="14" name="Rounded Rectangle 13"/>
          <p:cNvSpPr/>
          <p:nvPr/>
        </p:nvSpPr>
        <p:spPr>
          <a:xfrm>
            <a:off x="906780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5" name="TextBox 14"/>
          <p:cNvSpPr txBox="1"/>
          <p:nvPr/>
        </p:nvSpPr>
        <p:spPr>
          <a:xfrm>
            <a:off x="9195816"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LOCATION</a:t>
            </a:r>
          </a:p>
        </p:txBody>
      </p:sp>
      <p:sp>
        <p:nvSpPr>
          <p:cNvPr id="16" name="TextBox 15"/>
          <p:cNvSpPr txBox="1"/>
          <p:nvPr/>
        </p:nvSpPr>
        <p:spPr>
          <a:xfrm>
            <a:off x="9195816" y="1865376"/>
            <a:ext cx="2334768" cy="558614"/>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Woodlawn Cemetery
7800 S. Huron River Drive • Ypsilanti</a:t>
            </a:r>
          </a:p>
        </p:txBody>
      </p:sp>
      <p:sp>
        <p:nvSpPr>
          <p:cNvPr id="17" name="Rounded Rectangle 16"/>
          <p:cNvSpPr/>
          <p:nvPr/>
        </p:nvSpPr>
        <p:spPr>
          <a:xfrm>
            <a:off x="3703320" y="2578608"/>
            <a:ext cx="3840480" cy="1353312"/>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8" name="TextBox 17"/>
          <p:cNvSpPr txBox="1"/>
          <p:nvPr/>
        </p:nvSpPr>
        <p:spPr>
          <a:xfrm>
            <a:off x="3867911" y="2724912"/>
            <a:ext cx="3511296" cy="272382"/>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7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EVENT PURPOSE</a:t>
            </a:r>
          </a:p>
        </p:txBody>
      </p:sp>
      <p:sp>
        <p:nvSpPr>
          <p:cNvPr id="19" name="TextBox 18"/>
          <p:cNvSpPr txBox="1"/>
          <p:nvPr/>
        </p:nvSpPr>
        <p:spPr>
          <a:xfrm>
            <a:off x="3867911" y="2999232"/>
            <a:ext cx="3511296" cy="721223"/>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Mobilize Brothers and volunteers for restoration and clearing work that supports the cemetery’s long-term preservation.</a:t>
            </a:r>
          </a:p>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Connect service, history, teamwork, and community stewardship through a meaningful local project.</a:t>
            </a:r>
          </a:p>
        </p:txBody>
      </p:sp>
      <p:sp>
        <p:nvSpPr>
          <p:cNvPr id="20" name="Rounded Rectangle 19"/>
          <p:cNvSpPr/>
          <p:nvPr/>
        </p:nvSpPr>
        <p:spPr>
          <a:xfrm>
            <a:off x="7772400" y="2578608"/>
            <a:ext cx="3886200" cy="1353312"/>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1" name="TextBox 20"/>
          <p:cNvSpPr txBox="1"/>
          <p:nvPr/>
        </p:nvSpPr>
        <p:spPr>
          <a:xfrm>
            <a:off x="7936992" y="2724912"/>
            <a:ext cx="3547872" cy="272382"/>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7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STRATEGIC CONNECTION</a:t>
            </a:r>
          </a:p>
        </p:txBody>
      </p:sp>
      <p:sp>
        <p:nvSpPr>
          <p:cNvPr id="22" name="TextBox 21"/>
          <p:cNvSpPr txBox="1"/>
          <p:nvPr/>
        </p:nvSpPr>
        <p:spPr>
          <a:xfrm>
            <a:off x="7936992" y="2999232"/>
            <a:ext cx="3547872" cy="872034"/>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Strengthens Caring &amp; Sharing’s year-round service model beyond seasonal distributions.</a:t>
            </a:r>
          </a:p>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Creates a practical opportunity for volunteer activation, community partnership, intergenerational service, and documented impact.</a:t>
            </a:r>
          </a:p>
        </p:txBody>
      </p:sp>
      <p:sp>
        <p:nvSpPr>
          <p:cNvPr id="23" name="Rounded Rectangle 22"/>
          <p:cNvSpPr/>
          <p:nvPr/>
        </p:nvSpPr>
        <p:spPr>
          <a:xfrm>
            <a:off x="3703320" y="4096512"/>
            <a:ext cx="7955279" cy="1051560"/>
          </a:xfrm>
          <a:prstGeom prst="roundRect">
            <a:avLst/>
          </a:prstGeom>
          <a:solidFill>
            <a:srgbClr val="F7F2E7"/>
          </a:solidFill>
          <a:ln w="8890">
            <a:solidFill>
              <a:srgbClr val="D4BE83"/>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4" name="TextBox 23"/>
          <p:cNvSpPr txBox="1"/>
          <p:nvPr/>
        </p:nvSpPr>
        <p:spPr>
          <a:xfrm>
            <a:off x="3867911" y="4224528"/>
            <a:ext cx="2377440" cy="437043"/>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2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WHAT WE NEED FROM BROTHERS</a:t>
            </a:r>
          </a:p>
        </p:txBody>
      </p:sp>
      <p:sp>
        <p:nvSpPr>
          <p:cNvPr id="25" name="TextBox 24"/>
          <p:cNvSpPr txBox="1"/>
          <p:nvPr/>
        </p:nvSpPr>
        <p:spPr>
          <a:xfrm>
            <a:off x="6172200" y="4169663"/>
            <a:ext cx="5303519" cy="734560"/>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Volunteer for the workday and recruit additional capable volunteers.</a:t>
            </a:r>
          </a:p>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Bring appropriate wheelbarrows, heavy-duty carts, saws, or other useful cutting and clearing tools.</a:t>
            </a:r>
          </a:p>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Document service hours, completed work, needs, and follow-up for CEI impact reporting.</a:t>
            </a:r>
          </a:p>
        </p:txBody>
      </p:sp>
      <p:sp>
        <p:nvSpPr>
          <p:cNvPr id="26" name="Rectangle 25"/>
          <p:cNvSpPr/>
          <p:nvPr/>
        </p:nvSpPr>
        <p:spPr>
          <a:xfrm>
            <a:off x="3703320" y="5358384"/>
            <a:ext cx="7955279" cy="786384"/>
          </a:xfrm>
          <a:prstGeom prst="rect">
            <a:avLst/>
          </a:prstGeom>
          <a:solidFill>
            <a:srgbClr val="111111"/>
          </a:solidFill>
          <a:ln w="8890">
            <a:solidFill>
              <a:srgbClr val="11111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7" name="TextBox 26"/>
          <p:cNvSpPr txBox="1"/>
          <p:nvPr/>
        </p:nvSpPr>
        <p:spPr>
          <a:xfrm>
            <a:off x="3867911" y="5486400"/>
            <a:ext cx="1783080" cy="227755"/>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C89B2B"/>
                </a:solidFill>
                <a:effectLst/>
                <a:uLnTx/>
                <a:uFillTx/>
                <a:latin typeface="Abadi" panose="020B0604020104020204" pitchFamily="34" charset="0"/>
                <a:ea typeface="Calibri"/>
                <a:cs typeface="Calibri"/>
              </a:rPr>
              <a:t>SCORECARD CONNECTION</a:t>
            </a:r>
          </a:p>
        </p:txBody>
      </p:sp>
      <p:sp>
        <p:nvSpPr>
          <p:cNvPr id="28" name="TextBox 27"/>
          <p:cNvSpPr txBox="1"/>
          <p:nvPr/>
        </p:nvSpPr>
        <p:spPr>
          <a:xfrm>
            <a:off x="5605272" y="5476919"/>
            <a:ext cx="5870448" cy="384721"/>
          </a:xfrm>
          <a:prstGeom prst="rect">
            <a:avLst/>
          </a:prstGeom>
          <a:noFill/>
        </p:spPr>
        <p:txBody>
          <a:bodyPr wrap="square" anchor="ctr">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95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Track: volunteers  |  service hours  |  equipment mobilized  |  work completed  |  partner coordination  |  follow-up actions</a:t>
            </a:r>
          </a:p>
        </p:txBody>
      </p:sp>
      <p:sp>
        <p:nvSpPr>
          <p:cNvPr id="29" name="TextBox 28"/>
          <p:cNvSpPr txBox="1"/>
          <p:nvPr/>
        </p:nvSpPr>
        <p:spPr>
          <a:xfrm>
            <a:off x="502920" y="6565392"/>
            <a:ext cx="4754880" cy="200055"/>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700" b="1" i="0" u="none" strike="noStrike" kern="1200" cap="none" spc="0" normalizeH="0" baseline="0" noProof="0">
                <a:ln>
                  <a:noFill/>
                </a:ln>
                <a:solidFill>
                  <a:srgbClr val="7B756B"/>
                </a:solidFill>
                <a:effectLst/>
                <a:uLnTx/>
                <a:uFillTx/>
                <a:latin typeface="Abadi" panose="020B0604020104020204" pitchFamily="34" charset="0"/>
                <a:ea typeface="Calibri"/>
                <a:cs typeface="Calibri"/>
              </a:rPr>
              <a:t>TZL COMMUNITY &amp; EDUCATION INITIATIVE  |  2026–2027</a:t>
            </a:r>
          </a:p>
        </p:txBody>
      </p:sp>
      <p:sp>
        <p:nvSpPr>
          <p:cNvPr id="30" name="TextBox 29"/>
          <p:cNvSpPr txBox="1"/>
          <p:nvPr/>
        </p:nvSpPr>
        <p:spPr>
          <a:xfrm>
            <a:off x="9235440" y="6565392"/>
            <a:ext cx="2468880" cy="200055"/>
          </a:xfrm>
          <a:prstGeom prst="rect">
            <a:avLst/>
          </a:prstGeom>
          <a:noFill/>
        </p:spPr>
        <p:txBody>
          <a:bodyPr wrap="square" anchor="t">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sz="700" b="0" i="0" u="none" strike="noStrike" kern="1200" cap="none" spc="0" normalizeH="0" baseline="0" noProof="0">
                <a:ln>
                  <a:noFill/>
                </a:ln>
                <a:solidFill>
                  <a:srgbClr val="7B756B"/>
                </a:solidFill>
                <a:effectLst/>
                <a:uLnTx/>
                <a:uFillTx/>
                <a:latin typeface="Abadi" panose="020B0604020104020204" pitchFamily="34" charset="0"/>
                <a:ea typeface="Calibri"/>
                <a:cs typeface="Calibri"/>
              </a:rPr>
              <a:t>UPCOMING STRATEGIC EVENT</a:t>
            </a:r>
          </a:p>
        </p:txBody>
      </p:sp>
      <p:pic>
        <p:nvPicPr>
          <p:cNvPr id="32" name="Picture 31">
            <a:extLst>
              <a:ext uri="{FF2B5EF4-FFF2-40B4-BE49-F238E27FC236}">
                <a16:creationId xmlns:a16="http://schemas.microsoft.com/office/drawing/2014/main" id="{BC0640F3-0C74-5EDC-5E24-46E8F1A354D6}"/>
              </a:ext>
            </a:extLst>
          </p:cNvPr>
          <p:cNvPicPr>
            <a:picLocks noChangeAspect="1"/>
          </p:cNvPicPr>
          <p:nvPr/>
        </p:nvPicPr>
        <p:blipFill>
          <a:blip r:embed="rId3"/>
          <a:stretch/>
        </p:blipFill>
        <p:spPr>
          <a:xfrm>
            <a:off x="10802747" y="-35165"/>
            <a:ext cx="1345944" cy="1368778"/>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246888"/>
            <a:ext cx="7772400" cy="249171"/>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UPCOMING STRATEGIC EVENT | PILLAR 3 • EMPOWER COMMUNITIES</a:t>
            </a:r>
          </a:p>
        </p:txBody>
      </p:sp>
      <p:sp>
        <p:nvSpPr>
          <p:cNvPr id="3" name="TextBox 2"/>
          <p:cNvSpPr txBox="1"/>
          <p:nvPr/>
        </p:nvSpPr>
        <p:spPr>
          <a:xfrm>
            <a:off x="502920" y="502920"/>
            <a:ext cx="11109960" cy="457200"/>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240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TZL Empower Civic Education Symposium</a:t>
            </a:r>
          </a:p>
        </p:txBody>
      </p:sp>
      <p:sp>
        <p:nvSpPr>
          <p:cNvPr id="4" name="TextBox 3"/>
          <p:cNvSpPr txBox="1"/>
          <p:nvPr/>
        </p:nvSpPr>
        <p:spPr>
          <a:xfrm>
            <a:off x="502920" y="987552"/>
            <a:ext cx="11064240" cy="260071"/>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90" b="0" i="0" u="none" strike="noStrike" kern="1200" cap="none" spc="0" normalizeH="0" baseline="0" noProof="0">
                <a:ln>
                  <a:noFill/>
                </a:ln>
                <a:solidFill>
                  <a:srgbClr val="666666"/>
                </a:solidFill>
                <a:effectLst/>
                <a:uLnTx/>
                <a:uFillTx/>
                <a:latin typeface="Abadi" panose="020B0604020104020204" pitchFamily="34" charset="0"/>
                <a:ea typeface="Calibri"/>
                <a:cs typeface="Calibri"/>
              </a:rPr>
              <a:t>A major 2026–2027 civic-engagement anchor connecting trustworthy information, community voice, and informed participation.</a:t>
            </a:r>
          </a:p>
        </p:txBody>
      </p:sp>
      <p:sp>
        <p:nvSpPr>
          <p:cNvPr id="5" name="Rectangle 4"/>
          <p:cNvSpPr/>
          <p:nvPr/>
        </p:nvSpPr>
        <p:spPr>
          <a:xfrm>
            <a:off x="502920" y="1371600"/>
            <a:ext cx="11201400" cy="16510"/>
          </a:xfrm>
          <a:prstGeom prst="rect">
            <a:avLst/>
          </a:prstGeom>
          <a:solidFill>
            <a:srgbClr val="C89B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6" name="Rectangle 5"/>
          <p:cNvSpPr/>
          <p:nvPr/>
        </p:nvSpPr>
        <p:spPr>
          <a:xfrm>
            <a:off x="480060" y="1743360"/>
            <a:ext cx="2971800" cy="4431982"/>
          </a:xfrm>
          <a:prstGeom prst="rect">
            <a:avLst/>
          </a:prstGeom>
          <a:noFill/>
          <a:ln w="15240">
            <a:solidFill>
              <a:srgbClr val="C89B2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pic>
        <p:nvPicPr>
          <p:cNvPr id="7" name="Picture 6" descr="Symposium Flyer 2.png"/>
          <p:cNvPicPr>
            <a:picLocks noChangeAspect="1"/>
          </p:cNvPicPr>
          <p:nvPr/>
        </p:nvPicPr>
        <p:blipFill>
          <a:blip r:embed="rId3"/>
          <a:stretch>
            <a:fillRect/>
          </a:stretch>
        </p:blipFill>
        <p:spPr>
          <a:xfrm>
            <a:off x="502920" y="1766220"/>
            <a:ext cx="2926080" cy="4386262"/>
          </a:xfrm>
          <a:prstGeom prst="rect">
            <a:avLst/>
          </a:prstGeom>
        </p:spPr>
      </p:pic>
      <p:sp>
        <p:nvSpPr>
          <p:cNvPr id="8" name="Rounded Rectangle 7"/>
          <p:cNvSpPr/>
          <p:nvPr/>
        </p:nvSpPr>
        <p:spPr>
          <a:xfrm>
            <a:off x="370332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9" name="TextBox 8"/>
          <p:cNvSpPr txBox="1"/>
          <p:nvPr/>
        </p:nvSpPr>
        <p:spPr>
          <a:xfrm>
            <a:off x="3831335"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DATE</a:t>
            </a:r>
          </a:p>
        </p:txBody>
      </p:sp>
      <p:sp>
        <p:nvSpPr>
          <p:cNvPr id="10" name="TextBox 9"/>
          <p:cNvSpPr txBox="1"/>
          <p:nvPr/>
        </p:nvSpPr>
        <p:spPr>
          <a:xfrm>
            <a:off x="3831335" y="1865376"/>
            <a:ext cx="2334768" cy="40318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Thursday
September 10, 2026</a:t>
            </a:r>
          </a:p>
        </p:txBody>
      </p:sp>
      <p:sp>
        <p:nvSpPr>
          <p:cNvPr id="11" name="Rounded Rectangle 10"/>
          <p:cNvSpPr/>
          <p:nvPr/>
        </p:nvSpPr>
        <p:spPr>
          <a:xfrm>
            <a:off x="638556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2" name="TextBox 11"/>
          <p:cNvSpPr txBox="1"/>
          <p:nvPr/>
        </p:nvSpPr>
        <p:spPr>
          <a:xfrm>
            <a:off x="6513576"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TIME</a:t>
            </a:r>
          </a:p>
        </p:txBody>
      </p:sp>
      <p:sp>
        <p:nvSpPr>
          <p:cNvPr id="13" name="TextBox 12"/>
          <p:cNvSpPr txBox="1"/>
          <p:nvPr/>
        </p:nvSpPr>
        <p:spPr>
          <a:xfrm>
            <a:off x="6513576" y="1865376"/>
            <a:ext cx="2334768" cy="247760"/>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6:00 PM – 8:00 PM</a:t>
            </a:r>
          </a:p>
        </p:txBody>
      </p:sp>
      <p:sp>
        <p:nvSpPr>
          <p:cNvPr id="14" name="Rounded Rectangle 13"/>
          <p:cNvSpPr/>
          <p:nvPr/>
        </p:nvSpPr>
        <p:spPr>
          <a:xfrm>
            <a:off x="906780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5" name="TextBox 14"/>
          <p:cNvSpPr txBox="1"/>
          <p:nvPr/>
        </p:nvSpPr>
        <p:spPr>
          <a:xfrm>
            <a:off x="9195816"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LOCATION</a:t>
            </a:r>
          </a:p>
        </p:txBody>
      </p:sp>
      <p:sp>
        <p:nvSpPr>
          <p:cNvPr id="16" name="TextBox 15"/>
          <p:cNvSpPr txBox="1"/>
          <p:nvPr/>
        </p:nvSpPr>
        <p:spPr>
          <a:xfrm>
            <a:off x="9195816" y="1865376"/>
            <a:ext cx="2334768" cy="40318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WCC Liberal Arts Building
College Theater • Room 140</a:t>
            </a:r>
          </a:p>
        </p:txBody>
      </p:sp>
      <p:sp>
        <p:nvSpPr>
          <p:cNvPr id="17" name="Rounded Rectangle 16"/>
          <p:cNvSpPr/>
          <p:nvPr/>
        </p:nvSpPr>
        <p:spPr>
          <a:xfrm>
            <a:off x="3703320" y="2578608"/>
            <a:ext cx="3840480" cy="1353312"/>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8" name="TextBox 17"/>
          <p:cNvSpPr txBox="1"/>
          <p:nvPr/>
        </p:nvSpPr>
        <p:spPr>
          <a:xfrm>
            <a:off x="3867911" y="2724912"/>
            <a:ext cx="3511296" cy="272382"/>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7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EVENT PURPOSE</a:t>
            </a:r>
          </a:p>
        </p:txBody>
      </p:sp>
      <p:sp>
        <p:nvSpPr>
          <p:cNvPr id="19" name="TextBox 18"/>
          <p:cNvSpPr txBox="1"/>
          <p:nvPr/>
        </p:nvSpPr>
        <p:spPr>
          <a:xfrm>
            <a:off x="3867911" y="2999232"/>
            <a:ext cx="3511296" cy="721223"/>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Provide a free, nonpartisan forum where residents can understand how local and state decisions affect everyday life.</a:t>
            </a:r>
          </a:p>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Create respectful access to public leaders, verified civic information, and practical pathways to participation.</a:t>
            </a:r>
          </a:p>
        </p:txBody>
      </p:sp>
      <p:sp>
        <p:nvSpPr>
          <p:cNvPr id="20" name="Rounded Rectangle 19"/>
          <p:cNvSpPr/>
          <p:nvPr/>
        </p:nvSpPr>
        <p:spPr>
          <a:xfrm>
            <a:off x="7772400" y="2578608"/>
            <a:ext cx="3886200" cy="1353312"/>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1" name="TextBox 20"/>
          <p:cNvSpPr txBox="1"/>
          <p:nvPr/>
        </p:nvSpPr>
        <p:spPr>
          <a:xfrm>
            <a:off x="7936992" y="2724912"/>
            <a:ext cx="3547872" cy="272382"/>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7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STRATEGIC CONNECTION</a:t>
            </a:r>
          </a:p>
        </p:txBody>
      </p:sp>
      <p:sp>
        <p:nvSpPr>
          <p:cNvPr id="22" name="TextBox 21"/>
          <p:cNvSpPr txBox="1"/>
          <p:nvPr/>
        </p:nvSpPr>
        <p:spPr>
          <a:xfrm>
            <a:off x="7936992" y="2999232"/>
            <a:ext cx="3547872" cy="721223"/>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Implements A Voteless People Is a Hopeless People through TZL Empower.</a:t>
            </a:r>
          </a:p>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Supports the annual Empower goals for civic education, evaluation, volunteer development, and community trust.</a:t>
            </a:r>
          </a:p>
        </p:txBody>
      </p:sp>
      <p:sp>
        <p:nvSpPr>
          <p:cNvPr id="23" name="Rounded Rectangle 22"/>
          <p:cNvSpPr/>
          <p:nvPr/>
        </p:nvSpPr>
        <p:spPr>
          <a:xfrm>
            <a:off x="3703320" y="4096512"/>
            <a:ext cx="7955279" cy="1051560"/>
          </a:xfrm>
          <a:prstGeom prst="roundRect">
            <a:avLst/>
          </a:prstGeom>
          <a:solidFill>
            <a:srgbClr val="F7F2E7"/>
          </a:solidFill>
          <a:ln w="8890">
            <a:solidFill>
              <a:srgbClr val="D4BE83"/>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4" name="TextBox 23"/>
          <p:cNvSpPr txBox="1"/>
          <p:nvPr/>
        </p:nvSpPr>
        <p:spPr>
          <a:xfrm>
            <a:off x="3867911" y="4224528"/>
            <a:ext cx="2377440" cy="437043"/>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2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WHAT WE NEED FROM BROTHERS</a:t>
            </a:r>
          </a:p>
        </p:txBody>
      </p:sp>
      <p:sp>
        <p:nvSpPr>
          <p:cNvPr id="25" name="TextBox 24"/>
          <p:cNvSpPr txBox="1"/>
          <p:nvPr/>
        </p:nvSpPr>
        <p:spPr>
          <a:xfrm>
            <a:off x="6172200" y="4169663"/>
            <a:ext cx="5303519" cy="586827"/>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Invite residents, community partners, and neighborhood leaders.</a:t>
            </a:r>
          </a:p>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Volunteer for welcome, registration, logistics, resource distribution, and follow-up.</a:t>
            </a:r>
          </a:p>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Help protect a factual, respectful, nonpartisan event standard.</a:t>
            </a:r>
          </a:p>
        </p:txBody>
      </p:sp>
      <p:sp>
        <p:nvSpPr>
          <p:cNvPr id="26" name="Rectangle 25"/>
          <p:cNvSpPr/>
          <p:nvPr/>
        </p:nvSpPr>
        <p:spPr>
          <a:xfrm>
            <a:off x="3703320" y="5358384"/>
            <a:ext cx="7955279" cy="786384"/>
          </a:xfrm>
          <a:prstGeom prst="rect">
            <a:avLst/>
          </a:prstGeom>
          <a:solidFill>
            <a:srgbClr val="111111"/>
          </a:solidFill>
          <a:ln w="8890">
            <a:solidFill>
              <a:srgbClr val="11111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7" name="TextBox 26"/>
          <p:cNvSpPr txBox="1"/>
          <p:nvPr/>
        </p:nvSpPr>
        <p:spPr>
          <a:xfrm>
            <a:off x="3867911" y="5486400"/>
            <a:ext cx="1783080" cy="227755"/>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C89B2B"/>
                </a:solidFill>
                <a:effectLst/>
                <a:uLnTx/>
                <a:uFillTx/>
                <a:latin typeface="Abadi" panose="020B0604020104020204" pitchFamily="34" charset="0"/>
                <a:ea typeface="Calibri"/>
                <a:cs typeface="Calibri"/>
              </a:rPr>
              <a:t>SCORECARD CONNECTION</a:t>
            </a:r>
          </a:p>
        </p:txBody>
      </p:sp>
      <p:sp>
        <p:nvSpPr>
          <p:cNvPr id="28" name="TextBox 27"/>
          <p:cNvSpPr txBox="1"/>
          <p:nvPr/>
        </p:nvSpPr>
        <p:spPr>
          <a:xfrm>
            <a:off x="5605272" y="5476919"/>
            <a:ext cx="5870448" cy="384721"/>
          </a:xfrm>
          <a:prstGeom prst="rect">
            <a:avLst/>
          </a:prstGeom>
          <a:noFill/>
        </p:spPr>
        <p:txBody>
          <a:bodyPr wrap="square" anchor="ctr">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95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100 attendees  |  75 civic-resource recipients  |  60 evaluations  |  80% increased understanding  |  10 prospective volunteers</a:t>
            </a:r>
          </a:p>
        </p:txBody>
      </p:sp>
      <p:sp>
        <p:nvSpPr>
          <p:cNvPr id="29" name="TextBox 28"/>
          <p:cNvSpPr txBox="1"/>
          <p:nvPr/>
        </p:nvSpPr>
        <p:spPr>
          <a:xfrm>
            <a:off x="502920" y="6565392"/>
            <a:ext cx="4754880" cy="200055"/>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700" b="1" i="0" u="none" strike="noStrike" kern="1200" cap="none" spc="0" normalizeH="0" baseline="0" noProof="0">
                <a:ln>
                  <a:noFill/>
                </a:ln>
                <a:solidFill>
                  <a:srgbClr val="7B756B"/>
                </a:solidFill>
                <a:effectLst/>
                <a:uLnTx/>
                <a:uFillTx/>
                <a:latin typeface="Abadi" panose="020B0604020104020204" pitchFamily="34" charset="0"/>
                <a:ea typeface="Calibri"/>
                <a:cs typeface="Calibri"/>
              </a:rPr>
              <a:t>TZL COMMUNITY &amp; EDUCATION INITIATIVE  |  2026–2027</a:t>
            </a:r>
          </a:p>
        </p:txBody>
      </p:sp>
      <p:sp>
        <p:nvSpPr>
          <p:cNvPr id="30" name="TextBox 29"/>
          <p:cNvSpPr txBox="1"/>
          <p:nvPr/>
        </p:nvSpPr>
        <p:spPr>
          <a:xfrm>
            <a:off x="9235440" y="6565392"/>
            <a:ext cx="2468880" cy="200055"/>
          </a:xfrm>
          <a:prstGeom prst="rect">
            <a:avLst/>
          </a:prstGeom>
          <a:noFill/>
        </p:spPr>
        <p:txBody>
          <a:bodyPr wrap="square" anchor="t">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sz="700" b="0" i="0" u="none" strike="noStrike" kern="1200" cap="none" spc="0" normalizeH="0" baseline="0" noProof="0">
                <a:ln>
                  <a:noFill/>
                </a:ln>
                <a:solidFill>
                  <a:srgbClr val="7B756B"/>
                </a:solidFill>
                <a:effectLst/>
                <a:uLnTx/>
                <a:uFillTx/>
                <a:latin typeface="Abadi" panose="020B0604020104020204" pitchFamily="34" charset="0"/>
                <a:ea typeface="Calibri"/>
                <a:cs typeface="Calibri"/>
              </a:rPr>
              <a:t>UPCOMING STRATEGIC EVENT</a:t>
            </a:r>
          </a:p>
        </p:txBody>
      </p:sp>
      <p:pic>
        <p:nvPicPr>
          <p:cNvPr id="32" name="Picture 31">
            <a:extLst>
              <a:ext uri="{FF2B5EF4-FFF2-40B4-BE49-F238E27FC236}">
                <a16:creationId xmlns:a16="http://schemas.microsoft.com/office/drawing/2014/main" id="{14E827F0-6B4A-026A-DD10-D6D7003364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7925" y="63267"/>
            <a:ext cx="1245169" cy="1245169"/>
          </a:xfrm>
          <a:prstGeom prst="rect">
            <a:avLst/>
          </a:prstGeom>
        </p:spPr>
      </p:pic>
    </p:spTree>
    <p:extLst>
      <p:ext uri="{BB962C8B-B14F-4D97-AF65-F5344CB8AC3E}">
        <p14:creationId xmlns:p14="http://schemas.microsoft.com/office/powerpoint/2010/main" val="39023339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246888"/>
            <a:ext cx="7772400" cy="249171"/>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9"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UPCOMING STRATEGIC EVENT | PILLAR 1 • BUILD LEADERS</a:t>
            </a:r>
          </a:p>
        </p:txBody>
      </p:sp>
      <p:sp>
        <p:nvSpPr>
          <p:cNvPr id="3" name="TextBox 2"/>
          <p:cNvSpPr txBox="1"/>
          <p:nvPr/>
        </p:nvSpPr>
        <p:spPr>
          <a:xfrm>
            <a:off x="502920" y="502920"/>
            <a:ext cx="11109960" cy="457200"/>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240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ELMP Kickoff Information Session</a:t>
            </a:r>
          </a:p>
        </p:txBody>
      </p:sp>
      <p:sp>
        <p:nvSpPr>
          <p:cNvPr id="4" name="TextBox 3"/>
          <p:cNvSpPr txBox="1"/>
          <p:nvPr/>
        </p:nvSpPr>
        <p:spPr>
          <a:xfrm>
            <a:off x="502920" y="987552"/>
            <a:ext cx="11064240" cy="260071"/>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90" b="0" i="0" u="none" strike="noStrike" kern="1200" cap="none" spc="0" normalizeH="0" baseline="0" noProof="0">
                <a:ln>
                  <a:noFill/>
                </a:ln>
                <a:solidFill>
                  <a:srgbClr val="666666"/>
                </a:solidFill>
                <a:effectLst/>
                <a:uLnTx/>
                <a:uFillTx/>
                <a:latin typeface="Abadi" panose="020B0604020104020204" pitchFamily="34" charset="0"/>
                <a:ea typeface="Calibri"/>
                <a:cs typeface="Calibri"/>
              </a:rPr>
              <a:t>The opening experience for the 2026–2027 Esquire year—setting expectations, building belonging, and connecting families, Esquires, mentors, and Brothers to one program standard.</a:t>
            </a:r>
          </a:p>
        </p:txBody>
      </p:sp>
      <p:sp>
        <p:nvSpPr>
          <p:cNvPr id="5" name="Rectangle 4"/>
          <p:cNvSpPr/>
          <p:nvPr/>
        </p:nvSpPr>
        <p:spPr>
          <a:xfrm>
            <a:off x="502920" y="1371600"/>
            <a:ext cx="11201400" cy="16510"/>
          </a:xfrm>
          <a:prstGeom prst="rect">
            <a:avLst/>
          </a:prstGeom>
          <a:solidFill>
            <a:srgbClr val="C89B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6" name="Rectangle 5"/>
          <p:cNvSpPr/>
          <p:nvPr/>
        </p:nvSpPr>
        <p:spPr>
          <a:xfrm>
            <a:off x="480060" y="1743360"/>
            <a:ext cx="2971800" cy="4431982"/>
          </a:xfrm>
          <a:prstGeom prst="rect">
            <a:avLst/>
          </a:prstGeom>
          <a:noFill/>
          <a:ln w="15240">
            <a:solidFill>
              <a:srgbClr val="C89B2B"/>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pic>
        <p:nvPicPr>
          <p:cNvPr id="7" name="Picture 6" descr="ELMP_Kickoff_Flyer_Featured_Speaker_Andre_Ebron.png"/>
          <p:cNvPicPr>
            <a:picLocks noChangeAspect="1"/>
          </p:cNvPicPr>
          <p:nvPr/>
        </p:nvPicPr>
        <p:blipFill>
          <a:blip r:embed="rId2"/>
          <a:stretch>
            <a:fillRect/>
          </a:stretch>
        </p:blipFill>
        <p:spPr>
          <a:xfrm>
            <a:off x="502920" y="1766220"/>
            <a:ext cx="2926080" cy="4386262"/>
          </a:xfrm>
          <a:prstGeom prst="rect">
            <a:avLst/>
          </a:prstGeom>
        </p:spPr>
      </p:pic>
      <p:sp>
        <p:nvSpPr>
          <p:cNvPr id="8" name="Rounded Rectangle 7"/>
          <p:cNvSpPr/>
          <p:nvPr/>
        </p:nvSpPr>
        <p:spPr>
          <a:xfrm>
            <a:off x="370332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9" name="TextBox 8"/>
          <p:cNvSpPr txBox="1"/>
          <p:nvPr/>
        </p:nvSpPr>
        <p:spPr>
          <a:xfrm>
            <a:off x="3831335"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DATE</a:t>
            </a:r>
          </a:p>
        </p:txBody>
      </p:sp>
      <p:sp>
        <p:nvSpPr>
          <p:cNvPr id="10" name="TextBox 9"/>
          <p:cNvSpPr txBox="1"/>
          <p:nvPr/>
        </p:nvSpPr>
        <p:spPr>
          <a:xfrm>
            <a:off x="3831335" y="1865376"/>
            <a:ext cx="2334768" cy="40318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Saturday
October 10, 2026</a:t>
            </a:r>
          </a:p>
        </p:txBody>
      </p:sp>
      <p:sp>
        <p:nvSpPr>
          <p:cNvPr id="11" name="Rounded Rectangle 10"/>
          <p:cNvSpPr/>
          <p:nvPr/>
        </p:nvSpPr>
        <p:spPr>
          <a:xfrm>
            <a:off x="638556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2" name="TextBox 11"/>
          <p:cNvSpPr txBox="1"/>
          <p:nvPr/>
        </p:nvSpPr>
        <p:spPr>
          <a:xfrm>
            <a:off x="6513576"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TIME</a:t>
            </a:r>
          </a:p>
        </p:txBody>
      </p:sp>
      <p:sp>
        <p:nvSpPr>
          <p:cNvPr id="13" name="TextBox 12"/>
          <p:cNvSpPr txBox="1"/>
          <p:nvPr/>
        </p:nvSpPr>
        <p:spPr>
          <a:xfrm>
            <a:off x="6513576" y="1865376"/>
            <a:ext cx="2334768" cy="247760"/>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11:00 AM – 1:00 PM</a:t>
            </a:r>
          </a:p>
        </p:txBody>
      </p:sp>
      <p:sp>
        <p:nvSpPr>
          <p:cNvPr id="14" name="Rounded Rectangle 13"/>
          <p:cNvSpPr/>
          <p:nvPr/>
        </p:nvSpPr>
        <p:spPr>
          <a:xfrm>
            <a:off x="9067800" y="1572768"/>
            <a:ext cx="2590800" cy="841248"/>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5" name="TextBox 14"/>
          <p:cNvSpPr txBox="1"/>
          <p:nvPr/>
        </p:nvSpPr>
        <p:spPr>
          <a:xfrm>
            <a:off x="9195816" y="1664208"/>
            <a:ext cx="2334768" cy="22467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6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LOCATION</a:t>
            </a:r>
          </a:p>
        </p:txBody>
      </p:sp>
      <p:sp>
        <p:nvSpPr>
          <p:cNvPr id="16" name="TextBox 15"/>
          <p:cNvSpPr txBox="1"/>
          <p:nvPr/>
        </p:nvSpPr>
        <p:spPr>
          <a:xfrm>
            <a:off x="9195816" y="1865376"/>
            <a:ext cx="2334768" cy="403187"/>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010" b="1"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Washtenaw Community College
Liberal Arts Building • Room 140</a:t>
            </a:r>
          </a:p>
        </p:txBody>
      </p:sp>
      <p:sp>
        <p:nvSpPr>
          <p:cNvPr id="17" name="Rounded Rectangle 16"/>
          <p:cNvSpPr/>
          <p:nvPr/>
        </p:nvSpPr>
        <p:spPr>
          <a:xfrm>
            <a:off x="3703320" y="2578608"/>
            <a:ext cx="3840480" cy="1353312"/>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18" name="TextBox 17"/>
          <p:cNvSpPr txBox="1"/>
          <p:nvPr/>
        </p:nvSpPr>
        <p:spPr>
          <a:xfrm>
            <a:off x="3867911" y="2724912"/>
            <a:ext cx="3511296" cy="272382"/>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7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EVENT PURPOSE</a:t>
            </a:r>
          </a:p>
        </p:txBody>
      </p:sp>
      <p:sp>
        <p:nvSpPr>
          <p:cNvPr id="19" name="TextBox 18"/>
          <p:cNvSpPr txBox="1"/>
          <p:nvPr/>
        </p:nvSpPr>
        <p:spPr>
          <a:xfrm>
            <a:off x="3867911" y="2999232"/>
            <a:ext cx="3511296" cy="872034"/>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Welcome the 2026–2027 Esquire class and introduce the leadership, service, Brotherhood, and excellence expectations that guide the year.</a:t>
            </a:r>
          </a:p>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Feature Bro. Andre Ebron while orienting families and participants to the program journey and next steps.</a:t>
            </a:r>
          </a:p>
        </p:txBody>
      </p:sp>
      <p:sp>
        <p:nvSpPr>
          <p:cNvPr id="20" name="Rounded Rectangle 19"/>
          <p:cNvSpPr/>
          <p:nvPr/>
        </p:nvSpPr>
        <p:spPr>
          <a:xfrm>
            <a:off x="7772400" y="2578608"/>
            <a:ext cx="3886200" cy="1353312"/>
          </a:xfrm>
          <a:prstGeom prst="roundRect">
            <a:avLst/>
          </a:prstGeom>
          <a:solidFill>
            <a:srgbClr val="FAF8F3"/>
          </a:solidFill>
          <a:ln w="8890">
            <a:solidFill>
              <a:srgbClr val="E0D7C6"/>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1" name="TextBox 20"/>
          <p:cNvSpPr txBox="1"/>
          <p:nvPr/>
        </p:nvSpPr>
        <p:spPr>
          <a:xfrm>
            <a:off x="7936992" y="2724912"/>
            <a:ext cx="3547872" cy="272382"/>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7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STRATEGIC CONNECTION</a:t>
            </a:r>
          </a:p>
        </p:txBody>
      </p:sp>
      <p:sp>
        <p:nvSpPr>
          <p:cNvPr id="22" name="TextBox 21"/>
          <p:cNvSpPr txBox="1"/>
          <p:nvPr/>
        </p:nvSpPr>
        <p:spPr>
          <a:xfrm>
            <a:off x="7936992" y="2999232"/>
            <a:ext cx="3547872" cy="721223"/>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Launches ELMP’s eight-month leadership pathway and standardized Success Seminar model.</a:t>
            </a:r>
          </a:p>
          <a:p>
            <a:pPr marL="0" marR="0" lvl="0" indent="0" algn="l" defTabSz="914400" eaLnBrk="1" fontAlgn="auto" latinLnBrk="0" hangingPunct="1">
              <a:lnSpc>
                <a:spcPct val="100000"/>
              </a:lnSpc>
              <a:spcBef>
                <a:spcPts val="0"/>
              </a:spcBef>
              <a:spcAft>
                <a:spcPts val="200"/>
              </a:spcAft>
              <a:buClrTx/>
              <a:buSzTx/>
              <a:buFontTx/>
              <a:buNone/>
              <a:tabLst/>
              <a:defRPr sz="980">
                <a:solidFill>
                  <a:srgbClr val="111111"/>
                </a:solidFill>
                <a:latin typeface="Abadi"/>
              </a:defRPr>
            </a:pPr>
            <a:r>
              <a:rPr kumimoji="0" sz="98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Connects enrollment, family engagement, mentoring support, Success Goals, service, and recognition from the beginning.</a:t>
            </a:r>
          </a:p>
        </p:txBody>
      </p:sp>
      <p:sp>
        <p:nvSpPr>
          <p:cNvPr id="23" name="Rounded Rectangle 22"/>
          <p:cNvSpPr/>
          <p:nvPr/>
        </p:nvSpPr>
        <p:spPr>
          <a:xfrm>
            <a:off x="3703320" y="4096512"/>
            <a:ext cx="7955279" cy="1051560"/>
          </a:xfrm>
          <a:prstGeom prst="roundRect">
            <a:avLst/>
          </a:prstGeom>
          <a:solidFill>
            <a:srgbClr val="F7F2E7"/>
          </a:solidFill>
          <a:ln w="8890">
            <a:solidFill>
              <a:srgbClr val="D4BE83"/>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4" name="TextBox 23"/>
          <p:cNvSpPr txBox="1"/>
          <p:nvPr/>
        </p:nvSpPr>
        <p:spPr>
          <a:xfrm>
            <a:off x="3867911" y="4224528"/>
            <a:ext cx="2377440" cy="437043"/>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1120" b="1" i="0" u="none" strike="noStrike" kern="1200" cap="none" spc="0" normalizeH="0" baseline="0" noProof="0">
                <a:ln>
                  <a:noFill/>
                </a:ln>
                <a:solidFill>
                  <a:srgbClr val="8B6514"/>
                </a:solidFill>
                <a:effectLst/>
                <a:uLnTx/>
                <a:uFillTx/>
                <a:latin typeface="Abadi" panose="020B0604020104020204" pitchFamily="34" charset="0"/>
                <a:ea typeface="Calibri"/>
                <a:cs typeface="Calibri"/>
              </a:rPr>
              <a:t>WHAT WE NEED FROM BROTHERS</a:t>
            </a:r>
          </a:p>
        </p:txBody>
      </p:sp>
      <p:sp>
        <p:nvSpPr>
          <p:cNvPr id="25" name="TextBox 24"/>
          <p:cNvSpPr txBox="1"/>
          <p:nvPr/>
        </p:nvSpPr>
        <p:spPr>
          <a:xfrm>
            <a:off x="6172200" y="4169663"/>
            <a:ext cx="5303519" cy="586827"/>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Be present to welcome Esquires and families and model Brotherhood.</a:t>
            </a:r>
          </a:p>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Support registration, hospitality, mentor/facilitator connection, and program orientation.</a:t>
            </a:r>
          </a:p>
          <a:p>
            <a:pPr marL="0" marR="0" lvl="0" indent="0" algn="l" defTabSz="914400" eaLnBrk="1" fontAlgn="auto" latinLnBrk="0" hangingPunct="1">
              <a:lnSpc>
                <a:spcPct val="100000"/>
              </a:lnSpc>
              <a:spcBef>
                <a:spcPts val="0"/>
              </a:spcBef>
              <a:spcAft>
                <a:spcPts val="150"/>
              </a:spcAft>
              <a:buClrTx/>
              <a:buSzTx/>
              <a:buFontTx/>
              <a:buNone/>
              <a:tabLst/>
              <a:defRPr sz="960">
                <a:solidFill>
                  <a:srgbClr val="111111"/>
                </a:solidFill>
                <a:latin typeface="Abadi"/>
              </a:defRPr>
            </a:pPr>
            <a:r>
              <a:rPr kumimoji="0" sz="960" b="0" i="0" u="none" strike="noStrike" kern="1200" cap="none" spc="0" normalizeH="0" baseline="0" noProof="0">
                <a:ln>
                  <a:noFill/>
                </a:ln>
                <a:solidFill>
                  <a:srgbClr val="111111"/>
                </a:solidFill>
                <a:effectLst/>
                <a:uLnTx/>
                <a:uFillTx/>
                <a:latin typeface="Abadi" panose="020B0604020104020204" pitchFamily="34" charset="0"/>
                <a:ea typeface="Calibri"/>
                <a:cs typeface="Calibri"/>
              </a:rPr>
              <a:t>• Help families leave knowing the schedule, expectations, support resources, and next action.</a:t>
            </a:r>
          </a:p>
        </p:txBody>
      </p:sp>
      <p:sp>
        <p:nvSpPr>
          <p:cNvPr id="26" name="Rectangle 25"/>
          <p:cNvSpPr/>
          <p:nvPr/>
        </p:nvSpPr>
        <p:spPr>
          <a:xfrm>
            <a:off x="3703320" y="5358384"/>
            <a:ext cx="7955279" cy="786384"/>
          </a:xfrm>
          <a:prstGeom prst="rect">
            <a:avLst/>
          </a:prstGeom>
          <a:solidFill>
            <a:srgbClr val="111111"/>
          </a:solidFill>
          <a:ln w="8890">
            <a:solidFill>
              <a:srgbClr val="11111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Abadi" panose="020B0604020104020204" pitchFamily="34" charset="0"/>
              <a:ea typeface="Calibri"/>
              <a:cs typeface="Calibri"/>
            </a:endParaRPr>
          </a:p>
        </p:txBody>
      </p:sp>
      <p:sp>
        <p:nvSpPr>
          <p:cNvPr id="27" name="TextBox 26"/>
          <p:cNvSpPr txBox="1"/>
          <p:nvPr/>
        </p:nvSpPr>
        <p:spPr>
          <a:xfrm>
            <a:off x="3867911" y="5486400"/>
            <a:ext cx="1783080" cy="227755"/>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880" b="1" i="0" u="none" strike="noStrike" kern="1200" cap="none" spc="0" normalizeH="0" baseline="0" noProof="0">
                <a:ln>
                  <a:noFill/>
                </a:ln>
                <a:solidFill>
                  <a:srgbClr val="C89B2B"/>
                </a:solidFill>
                <a:effectLst/>
                <a:uLnTx/>
                <a:uFillTx/>
                <a:latin typeface="Abadi" panose="020B0604020104020204" pitchFamily="34" charset="0"/>
                <a:ea typeface="Calibri"/>
                <a:cs typeface="Calibri"/>
              </a:rPr>
              <a:t>SCORECARD CONNECTION</a:t>
            </a:r>
          </a:p>
        </p:txBody>
      </p:sp>
      <p:sp>
        <p:nvSpPr>
          <p:cNvPr id="28" name="TextBox 27"/>
          <p:cNvSpPr txBox="1"/>
          <p:nvPr/>
        </p:nvSpPr>
        <p:spPr>
          <a:xfrm>
            <a:off x="5605272" y="5476919"/>
            <a:ext cx="5870448" cy="384721"/>
          </a:xfrm>
          <a:prstGeom prst="rect">
            <a:avLst/>
          </a:prstGeom>
          <a:noFill/>
        </p:spPr>
        <p:txBody>
          <a:bodyPr wrap="square" anchor="ctr">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950" b="1" i="0" u="none" strike="noStrike" kern="1200" cap="none" spc="0" normalizeH="0" baseline="0" noProof="0">
                <a:ln>
                  <a:noFill/>
                </a:ln>
                <a:solidFill>
                  <a:srgbClr val="FFFFFF"/>
                </a:solidFill>
                <a:effectLst/>
                <a:uLnTx/>
                <a:uFillTx/>
                <a:latin typeface="Abadi" panose="020B0604020104020204" pitchFamily="34" charset="0"/>
                <a:ea typeface="Calibri"/>
                <a:cs typeface="Calibri"/>
              </a:rPr>
              <a:t>Program-year targets: 40 enrolled  |  36 active through May  |  90% retention  |  consistent family and approved-adult engagement</a:t>
            </a:r>
          </a:p>
        </p:txBody>
      </p:sp>
      <p:sp>
        <p:nvSpPr>
          <p:cNvPr id="29" name="TextBox 28"/>
          <p:cNvSpPr txBox="1"/>
          <p:nvPr/>
        </p:nvSpPr>
        <p:spPr>
          <a:xfrm>
            <a:off x="502920" y="6565392"/>
            <a:ext cx="4754880" cy="200055"/>
          </a:xfrm>
          <a:prstGeom prst="rect">
            <a:avLst/>
          </a:prstGeom>
          <a:noFill/>
        </p:spPr>
        <p:txBody>
          <a:bodyPr wrap="square" anchor="t">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sz="700" b="1" i="0" u="none" strike="noStrike" kern="1200" cap="none" spc="0" normalizeH="0" baseline="0" noProof="0">
                <a:ln>
                  <a:noFill/>
                </a:ln>
                <a:solidFill>
                  <a:srgbClr val="7B756B"/>
                </a:solidFill>
                <a:effectLst/>
                <a:uLnTx/>
                <a:uFillTx/>
                <a:latin typeface="Abadi" panose="020B0604020104020204" pitchFamily="34" charset="0"/>
                <a:ea typeface="Calibri"/>
                <a:cs typeface="Calibri"/>
              </a:rPr>
              <a:t>TZL COMMUNITY &amp; EDUCATION INITIATIVE  |  2026–2027</a:t>
            </a:r>
          </a:p>
        </p:txBody>
      </p:sp>
      <p:sp>
        <p:nvSpPr>
          <p:cNvPr id="30" name="TextBox 29"/>
          <p:cNvSpPr txBox="1"/>
          <p:nvPr/>
        </p:nvSpPr>
        <p:spPr>
          <a:xfrm>
            <a:off x="9235440" y="6565392"/>
            <a:ext cx="2468880" cy="200055"/>
          </a:xfrm>
          <a:prstGeom prst="rect">
            <a:avLst/>
          </a:prstGeom>
          <a:noFill/>
        </p:spPr>
        <p:txBody>
          <a:bodyPr wrap="square" anchor="t">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sz="700" b="0" i="0" u="none" strike="noStrike" kern="1200" cap="none" spc="0" normalizeH="0" baseline="0" noProof="0">
                <a:ln>
                  <a:noFill/>
                </a:ln>
                <a:solidFill>
                  <a:srgbClr val="7B756B"/>
                </a:solidFill>
                <a:effectLst/>
                <a:uLnTx/>
                <a:uFillTx/>
                <a:latin typeface="Abadi" panose="020B0604020104020204" pitchFamily="34" charset="0"/>
                <a:ea typeface="Calibri"/>
                <a:cs typeface="Calibri"/>
              </a:rPr>
              <a:t>UPCOMING STRATEGIC EVENT</a:t>
            </a:r>
          </a:p>
        </p:txBody>
      </p:sp>
      <p:pic>
        <p:nvPicPr>
          <p:cNvPr id="32" name="Image 0" descr="/mnt/data/strategic_plan_assets/elmp.png">
            <a:extLst>
              <a:ext uri="{FF2B5EF4-FFF2-40B4-BE49-F238E27FC236}">
                <a16:creationId xmlns:a16="http://schemas.microsoft.com/office/drawing/2014/main" id="{CB1840FD-E963-DFAA-04BF-5E63C54096B6}"/>
              </a:ext>
            </a:extLst>
          </p:cNvPr>
          <p:cNvPicPr>
            <a:picLocks noChangeAspect="1"/>
          </p:cNvPicPr>
          <p:nvPr/>
        </p:nvPicPr>
        <p:blipFill>
          <a:blip r:embed="rId3"/>
          <a:stretch>
            <a:fillRect/>
          </a:stretch>
        </p:blipFill>
        <p:spPr>
          <a:xfrm>
            <a:off x="10867520" y="104270"/>
            <a:ext cx="1086860" cy="108686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DCE772F-AF7E-48EE-936E-6E9FC5D0EDEB}"/>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algn="l">
              <a:lnSpc>
                <a:spcPct val="100000"/>
              </a:lnSpc>
              <a:buNone/>
              <a:defRPr sz="1200" b="1" i="0">
                <a:solidFill>
                  <a:srgbClr val="8B6514"/>
                </a:solidFill>
                <a:latin typeface="Arial"/>
                <a:ea typeface="Arial"/>
                <a:cs typeface="Arial"/>
              </a:defRPr>
            </a:pPr>
            <a:r>
              <a:rPr sz="1200" b="1" i="0">
                <a:solidFill>
                  <a:srgbClr val="8B6514"/>
                </a:solidFill>
                <a:latin typeface="Abadi" panose="020B0604020104020204" pitchFamily="34" charset="0"/>
                <a:ea typeface="Abadi"/>
                <a:cs typeface="Abadi"/>
              </a:rPr>
              <a:t>THE 2026-2027 COMMITMENT</a:t>
            </a:r>
          </a:p>
        </p:txBody>
      </p:sp>
      <p:sp>
        <p:nvSpPr>
          <p:cNvPr id="3" name="slide-4-title">
            <a:extLst>
              <a:ext uri="{FF2B5EF4-FFF2-40B4-BE49-F238E27FC236}">
                <a16:creationId xmlns:a16="http://schemas.microsoft.com/office/drawing/2014/main" id="{B6587A77-55A4-404E-A6E8-E4FD0761570B}"/>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a:lnSpc>
                <a:spcPct val="100000"/>
              </a:lnSpc>
              <a:buNone/>
              <a:defRPr sz="3600" b="1" i="0">
                <a:solidFill>
                  <a:srgbClr val="111111"/>
                </a:solidFill>
                <a:latin typeface="Arial"/>
                <a:ea typeface="Arial"/>
                <a:cs typeface="Arial"/>
              </a:defRPr>
            </a:pPr>
            <a:r>
              <a:rPr sz="3600" b="1" i="0" dirty="0">
                <a:solidFill>
                  <a:srgbClr val="111111"/>
                </a:solidFill>
                <a:latin typeface="Abadi" panose="020B0604020104020204" pitchFamily="34" charset="0"/>
                <a:ea typeface="Abadi"/>
                <a:cs typeface="Abadi"/>
              </a:rPr>
              <a:t>One mission. Three pillars. Shared accountability.</a:t>
            </a:r>
          </a:p>
        </p:txBody>
      </p:sp>
      <p:sp>
        <p:nvSpPr>
          <p:cNvPr id="4" name="Straight Connector 3">
            <a:extLst>
              <a:ext uri="{FF2B5EF4-FFF2-40B4-BE49-F238E27FC236}">
                <a16:creationId xmlns:a16="http://schemas.microsoft.com/office/drawing/2014/main" id="{714761B5-52EC-47D8-804B-BFFBBD3F925F}"/>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5" name="Rectangle 4">
            <a:extLst>
              <a:ext uri="{FF2B5EF4-FFF2-40B4-BE49-F238E27FC236}">
                <a16:creationId xmlns:a16="http://schemas.microsoft.com/office/drawing/2014/main" id="{B39B96CC-CD1F-49A8-820B-3489BC434273}"/>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fontScale="90833" lnSpcReduction="10000"/>
          </a:bodyPr>
          <a:lstStyle/>
          <a:p>
            <a:pPr algn="ctr">
              <a:lnSpc>
                <a:spcPct val="100000"/>
              </a:lnSpc>
              <a:buNone/>
              <a:defRPr sz="1650" b="0" i="0">
                <a:solidFill>
                  <a:srgbClr val="666666"/>
                </a:solidFill>
                <a:latin typeface="Arial"/>
                <a:ea typeface="Arial"/>
                <a:cs typeface="Arial"/>
              </a:defRPr>
            </a:pPr>
            <a:r>
              <a:rPr sz="1650" b="0" i="0" dirty="0">
                <a:solidFill>
                  <a:srgbClr val="666666"/>
                </a:solidFill>
                <a:latin typeface="Abadi" panose="020B0604020104020204" pitchFamily="34" charset="0"/>
                <a:ea typeface="Abadi"/>
                <a:cs typeface="Abadi"/>
              </a:rPr>
              <a:t>When Brothers, programs, families, and partners work as one system, community impact becomes understandable, measurable, and sustainable.</a:t>
            </a:r>
          </a:p>
        </p:txBody>
      </p:sp>
      <p:pic>
        <p:nvPicPr>
          <p:cNvPr id="26" name="Picture 23"/>
          <p:cNvPicPr>
            <a:picLocks noChangeAspect="1"/>
          </p:cNvPicPr>
          <p:nvPr/>
        </p:nvPicPr>
        <p:blipFill>
          <a:blip r:embed="rId3"/>
          <a:stretch/>
        </p:blipFill>
        <p:spPr>
          <a:xfrm>
            <a:off x="1390650" y="2105025"/>
            <a:ext cx="1714500" cy="1614488"/>
          </a:xfrm>
          <a:prstGeom prst="rect">
            <a:avLst/>
          </a:prstGeom>
        </p:spPr>
      </p:pic>
      <p:sp>
        <p:nvSpPr>
          <p:cNvPr id="7" name="Rectangle 6">
            <a:extLst>
              <a:ext uri="{FF2B5EF4-FFF2-40B4-BE49-F238E27FC236}">
                <a16:creationId xmlns:a16="http://schemas.microsoft.com/office/drawing/2014/main" id="{B1BDEF6A-C58B-49A4-B5B6-BD8F9FAF92DA}"/>
              </a:ext>
            </a:extLst>
          </p:cNvPr>
          <p:cNvSpPr>
            <a:spLocks noGrp="1"/>
          </p:cNvSpPr>
          <p:nvPr/>
        </p:nvSpPr>
        <p:spPr>
          <a:xfrm>
            <a:off x="781050" y="3910013"/>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BUILD LEADERS</a:t>
            </a:r>
          </a:p>
        </p:txBody>
      </p:sp>
      <p:sp>
        <p:nvSpPr>
          <p:cNvPr id="8" name="Rectangle 7">
            <a:extLst>
              <a:ext uri="{FF2B5EF4-FFF2-40B4-BE49-F238E27FC236}">
                <a16:creationId xmlns:a16="http://schemas.microsoft.com/office/drawing/2014/main" id="{96485C21-2F5F-429C-B458-3394F374DB1F}"/>
              </a:ext>
            </a:extLst>
          </p:cNvPr>
          <p:cNvSpPr>
            <a:spLocks noGrp="1"/>
          </p:cNvSpPr>
          <p:nvPr/>
        </p:nvSpPr>
        <p:spPr>
          <a:xfrm>
            <a:off x="609600" y="4329112"/>
            <a:ext cx="3450771" cy="1123951"/>
          </a:xfrm>
          <a:prstGeom prst="rect">
            <a:avLst/>
          </a:prstGeom>
          <a:noFill/>
          <a:ln w="0">
            <a:noFill/>
            <a:prstDash val="solid"/>
          </a:ln>
        </p:spPr>
        <p:txBody>
          <a:bodyPr wrap="square" lIns="0" tIns="0" rIns="0" bIns="0" anchor="t">
            <a:normAutofit fontScale="97973"/>
          </a:bodyPr>
          <a:lstStyle/>
          <a:p>
            <a:pPr algn="ctr">
              <a:lnSpc>
                <a:spcPct val="105000"/>
              </a:lnSpc>
              <a:buNone/>
              <a:defRPr sz="1650" b="0" i="0">
                <a:solidFill>
                  <a:srgbClr val="111111"/>
                </a:solidFill>
                <a:latin typeface="Arial"/>
                <a:ea typeface="Arial"/>
                <a:cs typeface="Arial"/>
              </a:defRPr>
            </a:pPr>
            <a:r>
              <a:rPr sz="1100" dirty="0">
                <a:solidFill>
                  <a:srgbClr val="111111"/>
                </a:solidFill>
                <a:latin typeface="Abadi" panose="020B0604020104020204" pitchFamily="34" charset="0"/>
              </a:rPr>
              <a:t>Support 40 Esquires through safe mentoring, academic and college/career readiness, leadership development, and age-appropriate </a:t>
            </a:r>
            <a:r>
              <a:rPr lang="en-US" sz="1100" dirty="0">
                <a:solidFill>
                  <a:srgbClr val="111111"/>
                </a:solidFill>
                <a:latin typeface="Abadi" panose="020B0604020104020204" pitchFamily="34" charset="0"/>
              </a:rPr>
              <a:t>national program</a:t>
            </a:r>
            <a:r>
              <a:rPr sz="1100" dirty="0">
                <a:solidFill>
                  <a:srgbClr val="111111"/>
                </a:solidFill>
                <a:latin typeface="Abadi" panose="020B0604020104020204" pitchFamily="34" charset="0"/>
              </a:rPr>
              <a:t> implementation.</a:t>
            </a:r>
            <a:endParaRPr lang="en-US" sz="1100" dirty="0">
              <a:solidFill>
                <a:srgbClr val="111111"/>
              </a:solidFill>
              <a:latin typeface="Abadi" panose="020B0604020104020204" pitchFamily="34" charset="0"/>
            </a:endParaRPr>
          </a:p>
          <a:p>
            <a:pPr algn="ctr">
              <a:lnSpc>
                <a:spcPct val="105000"/>
              </a:lnSpc>
              <a:buNone/>
              <a:defRPr sz="1650" b="0" i="0">
                <a:solidFill>
                  <a:srgbClr val="111111"/>
                </a:solidFill>
                <a:latin typeface="Arial"/>
                <a:ea typeface="Arial"/>
                <a:cs typeface="Arial"/>
              </a:defRPr>
            </a:pPr>
            <a:endParaRPr lang="en-US" sz="1100" b="0" i="0" dirty="0">
              <a:solidFill>
                <a:srgbClr val="111111"/>
              </a:solidFill>
              <a:latin typeface="Abadi" panose="020B0604020104020204" pitchFamily="34" charset="0"/>
              <a:ea typeface="Abadi"/>
              <a:cs typeface="Abadi"/>
            </a:endParaRPr>
          </a:p>
          <a:p>
            <a:pPr algn="ctr"/>
            <a:r>
              <a:rPr sz="1300" b="1" dirty="0">
                <a:solidFill>
                  <a:srgbClr val="111111"/>
                </a:solidFill>
                <a:latin typeface="Abadi" panose="020B0604020104020204" pitchFamily="34" charset="0"/>
                <a:hlinkClick r:id="rId4"/>
              </a:rPr>
              <a:t>www.a2esquires.org</a:t>
            </a:r>
            <a:endParaRPr sz="1300" b="1" dirty="0">
              <a:solidFill>
                <a:srgbClr val="111111"/>
              </a:solidFill>
              <a:latin typeface="Abadi" panose="020B0604020104020204" pitchFamily="34" charset="0"/>
            </a:endParaRPr>
          </a:p>
        </p:txBody>
      </p:sp>
      <p:pic>
        <p:nvPicPr>
          <p:cNvPr id="29" name="Picture 26"/>
          <p:cNvPicPr>
            <a:picLocks noChangeAspect="1"/>
          </p:cNvPicPr>
          <p:nvPr/>
        </p:nvPicPr>
        <p:blipFill>
          <a:blip r:embed="rId5"/>
          <a:stretch/>
        </p:blipFill>
        <p:spPr>
          <a:xfrm>
            <a:off x="5200650" y="2005013"/>
            <a:ext cx="1714500" cy="1704975"/>
          </a:xfrm>
          <a:prstGeom prst="rect">
            <a:avLst/>
          </a:prstGeom>
        </p:spPr>
      </p:pic>
      <p:sp>
        <p:nvSpPr>
          <p:cNvPr id="10" name="Rectangle 9">
            <a:extLst>
              <a:ext uri="{FF2B5EF4-FFF2-40B4-BE49-F238E27FC236}">
                <a16:creationId xmlns:a16="http://schemas.microsoft.com/office/drawing/2014/main" id="{80496A03-BD99-4B90-A5CB-C1551706B9D8}"/>
              </a:ext>
            </a:extLst>
          </p:cNvPr>
          <p:cNvSpPr>
            <a:spLocks noGrp="1"/>
          </p:cNvSpPr>
          <p:nvPr/>
        </p:nvSpPr>
        <p:spPr>
          <a:xfrm>
            <a:off x="4591050" y="3910013"/>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STRENGTHEN FAMILIES</a:t>
            </a:r>
          </a:p>
        </p:txBody>
      </p:sp>
      <p:sp>
        <p:nvSpPr>
          <p:cNvPr id="11" name="Rectangle 10">
            <a:extLst>
              <a:ext uri="{FF2B5EF4-FFF2-40B4-BE49-F238E27FC236}">
                <a16:creationId xmlns:a16="http://schemas.microsoft.com/office/drawing/2014/main" id="{8C87C858-5FCA-42F5-86B6-0ED910CA3AA8}"/>
              </a:ext>
            </a:extLst>
          </p:cNvPr>
          <p:cNvSpPr>
            <a:spLocks noGrp="1"/>
          </p:cNvSpPr>
          <p:nvPr/>
        </p:nvSpPr>
        <p:spPr>
          <a:xfrm>
            <a:off x="4591049" y="4329113"/>
            <a:ext cx="3096987" cy="990600"/>
          </a:xfrm>
          <a:prstGeom prst="rect">
            <a:avLst/>
          </a:prstGeom>
          <a:noFill/>
          <a:ln w="0">
            <a:noFill/>
            <a:prstDash val="solid"/>
          </a:ln>
        </p:spPr>
        <p:txBody>
          <a:bodyPr wrap="square" lIns="0" tIns="0" rIns="0" bIns="0" anchor="t">
            <a:normAutofit fontScale="90473" lnSpcReduction="20000"/>
          </a:bodyPr>
          <a:lstStyle/>
          <a:p>
            <a:pPr algn="ctr">
              <a:lnSpc>
                <a:spcPct val="105000"/>
              </a:lnSpc>
              <a:buNone/>
              <a:defRPr sz="1650" b="0" i="0">
                <a:solidFill>
                  <a:srgbClr val="111111"/>
                </a:solidFill>
                <a:latin typeface="Arial"/>
                <a:ea typeface="Arial"/>
                <a:cs typeface="Arial"/>
              </a:defRPr>
            </a:pPr>
            <a:r>
              <a:rPr sz="1300" dirty="0">
                <a:solidFill>
                  <a:srgbClr val="111111"/>
                </a:solidFill>
                <a:latin typeface="Abadi" panose="020B0604020104020204" pitchFamily="34" charset="0"/>
              </a:rPr>
              <a:t>Deliver dignified care, operate Senior Connection / Brother's Keeper, protect proven seasonal reach, and respond to identified needs.</a:t>
            </a:r>
            <a:endParaRPr lang="en-US" sz="1300" dirty="0">
              <a:solidFill>
                <a:srgbClr val="111111"/>
              </a:solidFill>
              <a:latin typeface="Abadi" panose="020B0604020104020204" pitchFamily="34" charset="0"/>
            </a:endParaRPr>
          </a:p>
          <a:p>
            <a:pPr algn="ctr">
              <a:lnSpc>
                <a:spcPct val="105000"/>
              </a:lnSpc>
              <a:buNone/>
              <a:defRPr sz="1650" b="0" i="0">
                <a:solidFill>
                  <a:srgbClr val="111111"/>
                </a:solidFill>
                <a:latin typeface="Arial"/>
                <a:ea typeface="Arial"/>
                <a:cs typeface="Arial"/>
              </a:defRPr>
            </a:pPr>
            <a:endParaRPr lang="en-US" sz="1650" b="0" i="0" dirty="0">
              <a:solidFill>
                <a:srgbClr val="111111"/>
              </a:solidFill>
              <a:latin typeface="Abadi" panose="020B0604020104020204" pitchFamily="34" charset="0"/>
              <a:ea typeface="Abadi"/>
              <a:cs typeface="Abadi"/>
            </a:endParaRPr>
          </a:p>
          <a:p>
            <a:pPr algn="ctr"/>
            <a:r>
              <a:rPr sz="1300" b="1" dirty="0">
                <a:solidFill>
                  <a:srgbClr val="111111"/>
                </a:solidFill>
                <a:latin typeface="Abadi" panose="020B0604020104020204" pitchFamily="34" charset="0"/>
                <a:hlinkClick r:id="rId6"/>
              </a:rPr>
              <a:t>www.tzlcaringsharing.org</a:t>
            </a:r>
            <a:endParaRPr sz="1300" b="1" dirty="0">
              <a:solidFill>
                <a:srgbClr val="111111"/>
              </a:solidFill>
              <a:latin typeface="Abadi" panose="020B0604020104020204" pitchFamily="34" charset="0"/>
            </a:endParaRPr>
          </a:p>
        </p:txBody>
      </p:sp>
      <p:pic>
        <p:nvPicPr>
          <p:cNvPr id="32" name="Picture 29"/>
          <p:cNvPicPr>
            <a:picLocks noChangeAspect="1"/>
          </p:cNvPicPr>
          <p:nvPr/>
        </p:nvPicPr>
        <p:blipFill>
          <a:blip r:embed="rId7"/>
          <a:stretch/>
        </p:blipFill>
        <p:spPr>
          <a:xfrm>
            <a:off x="9010650" y="2105025"/>
            <a:ext cx="1714500" cy="1465489"/>
          </a:xfrm>
          <a:prstGeom prst="rect">
            <a:avLst/>
          </a:prstGeom>
        </p:spPr>
      </p:pic>
      <p:sp>
        <p:nvSpPr>
          <p:cNvPr id="13" name="Rectangle 12">
            <a:extLst>
              <a:ext uri="{FF2B5EF4-FFF2-40B4-BE49-F238E27FC236}">
                <a16:creationId xmlns:a16="http://schemas.microsoft.com/office/drawing/2014/main" id="{05404111-1277-4A60-9E84-6DB21F4E536D}"/>
              </a:ext>
            </a:extLst>
          </p:cNvPr>
          <p:cNvSpPr>
            <a:spLocks noGrp="1"/>
          </p:cNvSpPr>
          <p:nvPr/>
        </p:nvSpPr>
        <p:spPr>
          <a:xfrm>
            <a:off x="8401050" y="3910013"/>
            <a:ext cx="2933700" cy="304800"/>
          </a:xfrm>
          <a:prstGeom prst="rect">
            <a:avLst/>
          </a:prstGeom>
          <a:noFill/>
          <a:ln w="0">
            <a:noFill/>
            <a:prstDash val="solid"/>
          </a:ln>
        </p:spPr>
        <p:txBody>
          <a:bodyPr wrap="square" lIns="0" tIns="0" rIns="0" bIns="0" anchor="t">
            <a:normAutofit/>
          </a:bodyPr>
          <a:lstStyle/>
          <a:p>
            <a:pPr algn="ctr">
              <a:lnSpc>
                <a:spcPct val="100000"/>
              </a:lnSpc>
              <a:buNone/>
              <a:defRPr sz="1575" b="1" i="0">
                <a:solidFill>
                  <a:srgbClr val="8B6514"/>
                </a:solidFill>
                <a:latin typeface="Arial"/>
                <a:ea typeface="Arial"/>
                <a:cs typeface="Arial"/>
              </a:defRPr>
            </a:pPr>
            <a:r>
              <a:rPr sz="1575" b="1" i="0">
                <a:solidFill>
                  <a:srgbClr val="8B6514"/>
                </a:solidFill>
                <a:latin typeface="Abadi" panose="020B0604020104020204" pitchFamily="34" charset="0"/>
                <a:ea typeface="Abadi"/>
                <a:cs typeface="Abadi"/>
              </a:rPr>
              <a:t>EMPOWER COMMUNITIES</a:t>
            </a:r>
          </a:p>
        </p:txBody>
      </p:sp>
      <p:sp>
        <p:nvSpPr>
          <p:cNvPr id="14" name="Rectangle 13">
            <a:extLst>
              <a:ext uri="{FF2B5EF4-FFF2-40B4-BE49-F238E27FC236}">
                <a16:creationId xmlns:a16="http://schemas.microsoft.com/office/drawing/2014/main" id="{5F5DCC9A-93BC-4B4A-BB26-486031A9F016}"/>
              </a:ext>
            </a:extLst>
          </p:cNvPr>
          <p:cNvSpPr>
            <a:spLocks noGrp="1"/>
          </p:cNvSpPr>
          <p:nvPr/>
        </p:nvSpPr>
        <p:spPr>
          <a:xfrm>
            <a:off x="8401050" y="4329113"/>
            <a:ext cx="2933700" cy="990600"/>
          </a:xfrm>
          <a:prstGeom prst="rect">
            <a:avLst/>
          </a:prstGeom>
          <a:noFill/>
          <a:ln w="0">
            <a:noFill/>
            <a:prstDash val="solid"/>
          </a:ln>
        </p:spPr>
        <p:txBody>
          <a:bodyPr wrap="square" lIns="0" tIns="0" rIns="0" bIns="0" anchor="t">
            <a:normAutofit fontScale="90952" lnSpcReduction="10000"/>
          </a:bodyPr>
          <a:lstStyle/>
          <a:p>
            <a:pPr algn="ctr">
              <a:lnSpc>
                <a:spcPct val="105000"/>
              </a:lnSpc>
              <a:buNone/>
              <a:defRPr sz="1650" b="0" i="0">
                <a:solidFill>
                  <a:srgbClr val="111111"/>
                </a:solidFill>
                <a:latin typeface="Arial"/>
                <a:ea typeface="Arial"/>
                <a:cs typeface="Arial"/>
              </a:defRPr>
            </a:pPr>
            <a:r>
              <a:rPr sz="1300" dirty="0">
                <a:solidFill>
                  <a:srgbClr val="111111"/>
                </a:solidFill>
                <a:latin typeface="Abadi" panose="020B0604020104020204" pitchFamily="34" charset="0"/>
              </a:rPr>
              <a:t>Deliver accurate, nonpartisan VPHP-aligned civic education and turn community learning into responsible participation.</a:t>
            </a:r>
            <a:endParaRPr lang="en-US" sz="1300" dirty="0">
              <a:solidFill>
                <a:srgbClr val="111111"/>
              </a:solidFill>
              <a:latin typeface="Abadi" panose="020B0604020104020204" pitchFamily="34" charset="0"/>
            </a:endParaRPr>
          </a:p>
          <a:p>
            <a:pPr algn="ctr">
              <a:lnSpc>
                <a:spcPct val="105000"/>
              </a:lnSpc>
              <a:buNone/>
              <a:defRPr sz="1650" b="0" i="0">
                <a:solidFill>
                  <a:srgbClr val="111111"/>
                </a:solidFill>
                <a:latin typeface="Arial"/>
                <a:ea typeface="Arial"/>
                <a:cs typeface="Arial"/>
              </a:defRPr>
            </a:pPr>
            <a:endParaRPr lang="en-US" sz="1650" b="0" i="0" dirty="0">
              <a:solidFill>
                <a:srgbClr val="111111"/>
              </a:solidFill>
              <a:latin typeface="Abadi" panose="020B0604020104020204" pitchFamily="34" charset="0"/>
              <a:ea typeface="Abadi"/>
              <a:cs typeface="Abadi"/>
            </a:endParaRPr>
          </a:p>
          <a:p>
            <a:pPr algn="ctr"/>
            <a:r>
              <a:rPr sz="1300" b="1" dirty="0">
                <a:solidFill>
                  <a:srgbClr val="111111"/>
                </a:solidFill>
                <a:latin typeface="Abadi" panose="020B0604020104020204" pitchFamily="34" charset="0"/>
                <a:hlinkClick r:id="rId8"/>
              </a:rPr>
              <a:t>www.tzlempower.org</a:t>
            </a:r>
            <a:endParaRPr sz="1300" b="1" dirty="0">
              <a:solidFill>
                <a:srgbClr val="111111"/>
              </a:solidFill>
              <a:latin typeface="Abadi" panose="020B0604020104020204" pitchFamily="34" charset="0"/>
            </a:endParaRPr>
          </a:p>
        </p:txBody>
      </p:sp>
      <p:sp>
        <p:nvSpPr>
          <p:cNvPr id="15" name="Rectangle 14">
            <a:extLst>
              <a:ext uri="{FF2B5EF4-FFF2-40B4-BE49-F238E27FC236}">
                <a16:creationId xmlns:a16="http://schemas.microsoft.com/office/drawing/2014/main" id="{0E01774B-9ECB-438A-825F-4B8E6FF71DB3}"/>
              </a:ext>
            </a:extLst>
          </p:cNvPr>
          <p:cNvSpPr>
            <a:spLocks noGrp="1"/>
          </p:cNvSpPr>
          <p:nvPr/>
        </p:nvSpPr>
        <p:spPr>
          <a:xfrm>
            <a:off x="609600" y="5572125"/>
            <a:ext cx="10972800" cy="723900"/>
          </a:xfrm>
          <a:prstGeom prst="rect">
            <a:avLst/>
          </a:prstGeom>
          <a:solidFill>
            <a:srgbClr val="111111"/>
          </a:solidFill>
          <a:ln w="0">
            <a:solidFill>
              <a:srgbClr val="111111"/>
            </a:solidFill>
            <a:prstDash val="solid"/>
          </a:ln>
        </p:spPr>
        <p:txBody>
          <a:bodyPr/>
          <a:lstStyle/>
          <a:p>
            <a:endParaRPr>
              <a:latin typeface="Abadi" panose="020B0604020104020204" pitchFamily="34" charset="0"/>
            </a:endParaRPr>
          </a:p>
        </p:txBody>
      </p:sp>
      <p:sp>
        <p:nvSpPr>
          <p:cNvPr id="16" name="Rectangle 15">
            <a:extLst>
              <a:ext uri="{FF2B5EF4-FFF2-40B4-BE49-F238E27FC236}">
                <a16:creationId xmlns:a16="http://schemas.microsoft.com/office/drawing/2014/main" id="{6C05A1A0-CD7C-49B0-92BC-E7E7259911FD}"/>
              </a:ext>
            </a:extLst>
          </p:cNvPr>
          <p:cNvSpPr>
            <a:spLocks noGrp="1"/>
          </p:cNvSpPr>
          <p:nvPr/>
        </p:nvSpPr>
        <p:spPr>
          <a:xfrm>
            <a:off x="857250" y="5753100"/>
            <a:ext cx="10477500" cy="342900"/>
          </a:xfrm>
          <a:prstGeom prst="rect">
            <a:avLst/>
          </a:prstGeom>
          <a:noFill/>
          <a:ln w="0">
            <a:noFill/>
            <a:prstDash val="solid"/>
          </a:ln>
        </p:spPr>
        <p:txBody>
          <a:bodyPr wrap="square" lIns="0" tIns="0" rIns="0" bIns="0" anchor="ctr">
            <a:normAutofit/>
          </a:bodyPr>
          <a:lstStyle/>
          <a:p>
            <a:pPr algn="ctr">
              <a:lnSpc>
                <a:spcPct val="100000"/>
              </a:lnSpc>
              <a:buNone/>
              <a:defRPr sz="2100" b="1" i="0">
                <a:solidFill>
                  <a:srgbClr val="C89B2B"/>
                </a:solidFill>
                <a:latin typeface="Arial"/>
                <a:ea typeface="Arial"/>
                <a:cs typeface="Arial"/>
              </a:defRPr>
            </a:pPr>
            <a:r>
              <a:rPr sz="2100" b="1" i="0">
                <a:solidFill>
                  <a:srgbClr val="C89B2B"/>
                </a:solidFill>
                <a:latin typeface="Abadi" panose="020B0604020104020204" pitchFamily="34" charset="0"/>
                <a:ea typeface="Abadi"/>
                <a:cs typeface="Abadi"/>
              </a:rPr>
              <a:t>UNDERSTAND  &gt;  COMMIT  &gt;  SERVE  &gt;  DOCUMENT  &gt;  IMPROVE</a:t>
            </a:r>
          </a:p>
        </p:txBody>
      </p:sp>
      <p:sp>
        <p:nvSpPr>
          <p:cNvPr id="17" name="Rectangle 16">
            <a:extLst>
              <a:ext uri="{FF2B5EF4-FFF2-40B4-BE49-F238E27FC236}">
                <a16:creationId xmlns:a16="http://schemas.microsoft.com/office/drawing/2014/main" id="{53FD12F4-2CFC-47B3-922B-4876644A69EF}"/>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algn="l">
              <a:lnSpc>
                <a:spcPct val="100000"/>
              </a:lnSpc>
              <a:buNone/>
              <a:defRPr sz="1050" b="1" i="0">
                <a:solidFill>
                  <a:srgbClr val="7B756B"/>
                </a:solidFill>
                <a:latin typeface="Arial"/>
                <a:ea typeface="Arial"/>
                <a:cs typeface="Arial"/>
              </a:defRPr>
            </a:pPr>
            <a:r>
              <a:rPr sz="1050" b="1" i="0">
                <a:solidFill>
                  <a:srgbClr val="7B756B"/>
                </a:solidFill>
                <a:latin typeface="Abadi" panose="020B0604020104020204" pitchFamily="34" charset="0"/>
                <a:ea typeface="Abadi"/>
                <a:cs typeface="Abadi"/>
              </a:rPr>
              <a:t>TZL COMMUNITY &amp; EDUCATION INITIATIVE  |  2026-2027</a:t>
            </a:r>
          </a:p>
        </p:txBody>
      </p:sp>
      <p:sp>
        <p:nvSpPr>
          <p:cNvPr id="18" name="Rectangle 17">
            <a:extLst>
              <a:ext uri="{FF2B5EF4-FFF2-40B4-BE49-F238E27FC236}">
                <a16:creationId xmlns:a16="http://schemas.microsoft.com/office/drawing/2014/main" id="{F5CE8CBC-7472-45C2-A500-9AEC8326D806}"/>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algn="r">
              <a:lnSpc>
                <a:spcPct val="100000"/>
              </a:lnSpc>
              <a:buNone/>
              <a:defRPr sz="630" b="1" i="0">
                <a:solidFill>
                  <a:srgbClr val="666666"/>
                </a:solidFill>
                <a:latin typeface="Arial"/>
                <a:ea typeface="Arial"/>
                <a:cs typeface="Arial"/>
              </a:defRPr>
            </a:pPr>
            <a:r>
              <a:rPr>
                <a:latin typeface="Abadi" panose="020B0604020104020204" pitchFamily="34" charset="0"/>
              </a:rPr>
              <a:t>46</a:t>
            </a:r>
          </a:p>
        </p:txBody>
      </p:sp>
      <p:pic>
        <p:nvPicPr>
          <p:cNvPr id="9" name="Picture 8">
            <a:extLst>
              <a:ext uri="{FF2B5EF4-FFF2-40B4-BE49-F238E27FC236}">
                <a16:creationId xmlns:a16="http://schemas.microsoft.com/office/drawing/2014/main" id="{F985F9C7-E814-BEC1-AC55-EACA8935C833}"/>
              </a:ext>
            </a:extLst>
          </p:cNvPr>
          <p:cNvPicPr>
            <a:picLocks noChangeAspect="1"/>
          </p:cNvPicPr>
          <p:nvPr/>
        </p:nvPicPr>
        <p:blipFill>
          <a:blip r:embed="rId9"/>
          <a:stretch/>
        </p:blipFill>
        <p:spPr>
          <a:xfrm>
            <a:off x="10705536" y="27187"/>
            <a:ext cx="1315022" cy="1315022"/>
          </a:xfrm>
          <a:prstGeom prst="rect">
            <a:avLst/>
          </a:prstGeom>
        </p:spPr>
      </p:pic>
    </p:spTree>
    <p:extLst>
      <p:ext uri="{BB962C8B-B14F-4D97-AF65-F5344CB8AC3E}">
        <p14:creationId xmlns:p14="http://schemas.microsoft.com/office/powerpoint/2010/main" val="489982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9F5"/>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063C5F2A-A220-4452-A0D3-FBC10D3EA295}"/>
              </a:ext>
            </a:extLst>
          </p:cNvPr>
          <p:cNvSpPr>
            <a:spLocks noGrp="1"/>
          </p:cNvSpPr>
          <p:nvPr/>
        </p:nvSpPr>
        <p:spPr>
          <a:xfrm>
            <a:off x="609600" y="285750"/>
            <a:ext cx="7239000" cy="2095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200" b="1" i="0">
                <a:solidFill>
                  <a:srgbClr val="8B6514"/>
                </a:solidFill>
                <a:latin typeface="Arial"/>
                <a:ea typeface="Arial"/>
                <a:cs typeface="Arial"/>
              </a:defRPr>
            </a:pPr>
            <a:r>
              <a:rPr kumimoji="0" sz="1200" b="1" i="0" u="none" strike="noStrike" kern="1200" cap="none" spc="0" normalizeH="0" baseline="0" noProof="0">
                <a:ln>
                  <a:noFill/>
                </a:ln>
                <a:solidFill>
                  <a:srgbClr val="8B6514"/>
                </a:solidFill>
                <a:effectLst/>
                <a:uLnTx/>
                <a:uFillTx/>
                <a:latin typeface="Abadi" panose="020B0604020104020204" pitchFamily="34" charset="0"/>
                <a:ea typeface="Abadi"/>
                <a:cs typeface="Abadi"/>
              </a:rPr>
              <a:t>MEETING OUTCOME</a:t>
            </a:r>
          </a:p>
        </p:txBody>
      </p:sp>
      <p:sp>
        <p:nvSpPr>
          <p:cNvPr id="3" name="slide-2-title">
            <a:extLst>
              <a:ext uri="{FF2B5EF4-FFF2-40B4-BE49-F238E27FC236}">
                <a16:creationId xmlns:a16="http://schemas.microsoft.com/office/drawing/2014/main" id="{BF1D503C-5AB6-4842-815D-8FC537C5D9AC}"/>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3600" b="1" i="0">
                <a:solidFill>
                  <a:srgbClr val="111111"/>
                </a:solidFill>
                <a:latin typeface="Arial"/>
                <a:ea typeface="Arial"/>
                <a:cs typeface="Arial"/>
              </a:defRPr>
            </a:pPr>
            <a:r>
              <a:rPr kumimoji="0" sz="3600" b="1" i="0" u="none" strike="noStrike" kern="1200" cap="none" spc="0" normalizeH="0" baseline="0" noProof="0">
                <a:ln>
                  <a:noFill/>
                </a:ln>
                <a:solidFill>
                  <a:srgbClr val="111111"/>
                </a:solidFill>
                <a:effectLst/>
                <a:uLnTx/>
                <a:uFillTx/>
                <a:latin typeface="Abadi" panose="020B0604020104020204" pitchFamily="34" charset="0"/>
                <a:ea typeface="Abadi"/>
                <a:cs typeface="Abadi"/>
              </a:rPr>
              <a:t>Brothers leave with one clear operating picture</a:t>
            </a:r>
          </a:p>
        </p:txBody>
      </p:sp>
      <p:sp>
        <p:nvSpPr>
          <p:cNvPr id="4" name="Straight Connector 3">
            <a:extLst>
              <a:ext uri="{FF2B5EF4-FFF2-40B4-BE49-F238E27FC236}">
                <a16:creationId xmlns:a16="http://schemas.microsoft.com/office/drawing/2014/main" id="{64C54E76-4DA0-453E-A54F-21A3A11733E7}"/>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5" name="Rectangle 4">
            <a:extLst>
              <a:ext uri="{FF2B5EF4-FFF2-40B4-BE49-F238E27FC236}">
                <a16:creationId xmlns:a16="http://schemas.microsoft.com/office/drawing/2014/main" id="{37191A90-B70B-45D0-A86D-9CAB435812CC}"/>
              </a:ext>
            </a:extLst>
          </p:cNvPr>
          <p:cNvSpPr>
            <a:spLocks noGrp="1"/>
          </p:cNvSpPr>
          <p:nvPr/>
        </p:nvSpPr>
        <p:spPr>
          <a:xfrm>
            <a:off x="609600" y="1504950"/>
            <a:ext cx="10972800" cy="41910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650" b="0" i="0">
                <a:solidFill>
                  <a:srgbClr val="666666"/>
                </a:solidFill>
                <a:latin typeface="Arial"/>
                <a:ea typeface="Arial"/>
                <a:cs typeface="Arial"/>
              </a:defRPr>
            </a:pPr>
            <a:r>
              <a:rPr kumimoji="0" sz="1650" b="0" i="0" u="none" strike="noStrike" kern="1200" cap="none" spc="0" normalizeH="0" baseline="0" noProof="0">
                <a:ln>
                  <a:noFill/>
                </a:ln>
                <a:solidFill>
                  <a:srgbClr val="666666"/>
                </a:solidFill>
                <a:effectLst/>
                <a:uLnTx/>
                <a:uFillTx/>
                <a:latin typeface="Abadi" panose="020B0604020104020204" pitchFamily="34" charset="0"/>
                <a:ea typeface="Abadi"/>
                <a:cs typeface="Abadi"/>
              </a:rPr>
              <a:t>Understand the CEI model, validate realistic goals, and connect every commitment to an owner and evidence.</a:t>
            </a:r>
          </a:p>
        </p:txBody>
      </p:sp>
      <p:sp>
        <p:nvSpPr>
          <p:cNvPr id="6" name="Rectangle 5">
            <a:extLst>
              <a:ext uri="{FF2B5EF4-FFF2-40B4-BE49-F238E27FC236}">
                <a16:creationId xmlns:a16="http://schemas.microsoft.com/office/drawing/2014/main" id="{E67DCCED-E4BF-45E5-9868-BDBDDC3E4F4F}"/>
              </a:ext>
            </a:extLst>
          </p:cNvPr>
          <p:cNvSpPr>
            <a:spLocks noGrp="1"/>
          </p:cNvSpPr>
          <p:nvPr/>
        </p:nvSpPr>
        <p:spPr>
          <a:xfrm>
            <a:off x="609600" y="2095500"/>
            <a:ext cx="1524000" cy="323850"/>
          </a:xfrm>
          <a:prstGeom prst="rect">
            <a:avLst/>
          </a:prstGeom>
          <a:noFill/>
          <a:ln w="0">
            <a:noFill/>
            <a:prstDash val="solid"/>
          </a:ln>
        </p:spPr>
        <p:txBody>
          <a:bodyPr wrap="square" lIns="0" tIns="0" rIns="0" bIns="0" anchor="t">
            <a:normAutofit fontScale="84777" lnSpcReduction="10000"/>
          </a:bodyPr>
          <a:lstStyle/>
          <a:p>
            <a:pPr marL="0" marR="0" lvl="0" indent="0" algn="l" defTabSz="914400" eaLnBrk="1" fontAlgn="auto" latinLnBrk="0" hangingPunct="1">
              <a:lnSpc>
                <a:spcPct val="100000"/>
              </a:lnSpc>
              <a:spcBef>
                <a:spcPts val="0"/>
              </a:spcBef>
              <a:spcAft>
                <a:spcPts val="0"/>
              </a:spcAft>
              <a:buClrTx/>
              <a:buSzTx/>
              <a:buFontTx/>
              <a:buNone/>
              <a:tabLst/>
              <a:defRPr sz="1800" b="1" i="0">
                <a:solidFill>
                  <a:srgbClr val="8B6514"/>
                </a:solidFill>
                <a:latin typeface="Arial"/>
                <a:ea typeface="Arial"/>
                <a:cs typeface="Arial"/>
              </a:defRPr>
            </a:pPr>
            <a:r>
              <a:rPr kumimoji="0" sz="1800" b="1" i="0" u="none" strike="noStrike" kern="1200" cap="none" spc="0" normalizeH="0" baseline="0" noProof="0">
                <a:ln>
                  <a:noFill/>
                </a:ln>
                <a:solidFill>
                  <a:srgbClr val="8B6514"/>
                </a:solidFill>
                <a:effectLst/>
                <a:uLnTx/>
                <a:uFillTx/>
                <a:latin typeface="Abadi" panose="020B0604020104020204" pitchFamily="34" charset="0"/>
                <a:ea typeface="Abadi"/>
                <a:cs typeface="Abadi"/>
              </a:rPr>
              <a:t>Today's decisions</a:t>
            </a:r>
          </a:p>
        </p:txBody>
      </p:sp>
      <p:sp>
        <p:nvSpPr>
          <p:cNvPr id="7" name="Rectangle 6">
            <a:extLst>
              <a:ext uri="{FF2B5EF4-FFF2-40B4-BE49-F238E27FC236}">
                <a16:creationId xmlns:a16="http://schemas.microsoft.com/office/drawing/2014/main" id="{C79C32E2-8D64-4B8D-8FE6-722292290B42}"/>
              </a:ext>
            </a:extLst>
          </p:cNvPr>
          <p:cNvSpPr>
            <a:spLocks noGrp="1"/>
          </p:cNvSpPr>
          <p:nvPr/>
        </p:nvSpPr>
        <p:spPr>
          <a:xfrm>
            <a:off x="609600" y="2476500"/>
            <a:ext cx="10668000" cy="5524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800" b="0" i="0">
                <a:solidFill>
                  <a:srgbClr val="111111"/>
                </a:solidFill>
                <a:latin typeface="Arial"/>
                <a:ea typeface="Arial"/>
                <a:cs typeface="Arial"/>
              </a:defRPr>
            </a:pPr>
            <a:r>
              <a:rPr kumimoji="0" sz="1650" b="0" i="0" u="none" strike="noStrike" kern="1200" cap="none" spc="0" normalizeH="0" baseline="0" noProof="0">
                <a:ln>
                  <a:noFill/>
                </a:ln>
                <a:solidFill>
                  <a:srgbClr val="111111"/>
                </a:solidFill>
                <a:effectLst/>
                <a:uLnTx/>
                <a:uFillTx/>
                <a:latin typeface="Abadi" panose="020B0604020104020204" pitchFamily="34" charset="0"/>
                <a:cs typeface="Arial"/>
              </a:rPr>
              <a:t>Confirm the one-mission, three-pillar model; align Alpha's National Programs to the appropriate CEI pillar; protect quality and safety; and match each priority with people, partners, resources, and accountability.</a:t>
            </a:r>
          </a:p>
        </p:txBody>
      </p:sp>
      <p:sp>
        <p:nvSpPr>
          <p:cNvPr id="8" name="Straight Connector 7">
            <a:extLst>
              <a:ext uri="{FF2B5EF4-FFF2-40B4-BE49-F238E27FC236}">
                <a16:creationId xmlns:a16="http://schemas.microsoft.com/office/drawing/2014/main" id="{7151DE5D-A72C-48B4-98CD-41F084919EF2}"/>
              </a:ext>
            </a:extLst>
          </p:cNvPr>
          <p:cNvSpPr>
            <a:spLocks noGrp="1"/>
          </p:cNvSpPr>
          <p:nvPr/>
        </p:nvSpPr>
        <p:spPr>
          <a:xfrm>
            <a:off x="609600" y="3219450"/>
            <a:ext cx="10972800" cy="9525"/>
          </a:xfrm>
          <a:prstGeom prst="line">
            <a:avLst/>
          </a:prstGeom>
          <a:noFill/>
          <a:ln w="19050">
            <a:solidFill>
              <a:srgbClr val="D8D3C7"/>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9" name="Rectangle 8">
            <a:extLst>
              <a:ext uri="{FF2B5EF4-FFF2-40B4-BE49-F238E27FC236}">
                <a16:creationId xmlns:a16="http://schemas.microsoft.com/office/drawing/2014/main" id="{140F933F-648B-4982-9690-5499DAE4F3C4}"/>
              </a:ext>
            </a:extLst>
          </p:cNvPr>
          <p:cNvSpPr>
            <a:spLocks noGrp="1"/>
          </p:cNvSpPr>
          <p:nvPr/>
        </p:nvSpPr>
        <p:spPr>
          <a:xfrm>
            <a:off x="881744" y="3619500"/>
            <a:ext cx="478971" cy="628650"/>
          </a:xfrm>
          <a:prstGeom prst="rect">
            <a:avLst/>
          </a:prstGeom>
          <a:noFill/>
          <a:ln w="0">
            <a:noFill/>
            <a:prstDash val="solid"/>
          </a:ln>
        </p:spPr>
        <p:txBody>
          <a:bodyPr wrap="square" lIns="0" tIns="0" rIns="0" bIns="0" anchor="ctr">
            <a:normAutofit fontScale="88710" lnSpcReduction="20000"/>
          </a:bodyPr>
          <a:lstStyle/>
          <a:p>
            <a:pPr marL="0" marR="0" lvl="0" indent="0" algn="l" defTabSz="914400" eaLnBrk="1" fontAlgn="auto" latinLnBrk="0" hangingPunct="1">
              <a:lnSpc>
                <a:spcPct val="100000"/>
              </a:lnSpc>
              <a:spcBef>
                <a:spcPts val="0"/>
              </a:spcBef>
              <a:spcAft>
                <a:spcPts val="0"/>
              </a:spcAft>
              <a:buClrTx/>
              <a:buSzTx/>
              <a:buFontTx/>
              <a:buNone/>
              <a:tabLst/>
              <a:defRPr sz="4650" b="1" i="0">
                <a:solidFill>
                  <a:srgbClr val="8B6514"/>
                </a:solidFill>
                <a:latin typeface="Arial"/>
                <a:ea typeface="Arial"/>
                <a:cs typeface="Arial"/>
              </a:defRPr>
            </a:pPr>
            <a:r>
              <a:rPr kumimoji="0" sz="5400" b="1" i="0" u="none" strike="noStrike" kern="1200" cap="none" spc="0" normalizeH="0" baseline="0" noProof="0" dirty="0">
                <a:ln>
                  <a:noFill/>
                </a:ln>
                <a:solidFill>
                  <a:srgbClr val="8B6514"/>
                </a:solidFill>
                <a:effectLst/>
                <a:uLnTx/>
                <a:uFillTx/>
                <a:latin typeface="Abadi" panose="020B0604020104020204" pitchFamily="34" charset="0"/>
                <a:cs typeface="Arial"/>
              </a:rPr>
              <a:t>3</a:t>
            </a:r>
          </a:p>
        </p:txBody>
      </p:sp>
      <p:sp>
        <p:nvSpPr>
          <p:cNvPr id="10" name="Rectangle 9">
            <a:extLst>
              <a:ext uri="{FF2B5EF4-FFF2-40B4-BE49-F238E27FC236}">
                <a16:creationId xmlns:a16="http://schemas.microsoft.com/office/drawing/2014/main" id="{C761A819-4F8E-4D96-8E66-61DB25B3C071}"/>
              </a:ext>
            </a:extLst>
          </p:cNvPr>
          <p:cNvSpPr>
            <a:spLocks noGrp="1"/>
          </p:cNvSpPr>
          <p:nvPr/>
        </p:nvSpPr>
        <p:spPr>
          <a:xfrm>
            <a:off x="609600" y="4248150"/>
            <a:ext cx="2381250" cy="49530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sz="1575" b="1" i="0" u="none" strike="noStrike" kern="1200" cap="none" spc="0" normalizeH="0" baseline="0" noProof="0">
                <a:ln>
                  <a:noFill/>
                </a:ln>
                <a:solidFill>
                  <a:srgbClr val="666666"/>
                </a:solidFill>
                <a:effectLst/>
                <a:uLnTx/>
                <a:uFillTx/>
                <a:latin typeface="Abadi" panose="020B0604020104020204" pitchFamily="34" charset="0"/>
                <a:ea typeface="Abadi"/>
                <a:cs typeface="Abadi"/>
              </a:rPr>
              <a:t>CONNECTED</a:t>
            </a:r>
          </a:p>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sz="1575" b="1" i="0" u="none" strike="noStrike" kern="1200" cap="none" spc="0" normalizeH="0" baseline="0" noProof="0">
                <a:ln>
                  <a:noFill/>
                </a:ln>
                <a:solidFill>
                  <a:srgbClr val="666666"/>
                </a:solidFill>
                <a:effectLst/>
                <a:uLnTx/>
                <a:uFillTx/>
                <a:latin typeface="Abadi" panose="020B0604020104020204" pitchFamily="34" charset="0"/>
                <a:ea typeface="Abadi"/>
                <a:cs typeface="Abadi"/>
              </a:rPr>
              <a:t>PILLARS</a:t>
            </a:r>
          </a:p>
        </p:txBody>
      </p:sp>
      <p:sp>
        <p:nvSpPr>
          <p:cNvPr id="11" name="Straight Connector 10">
            <a:extLst>
              <a:ext uri="{FF2B5EF4-FFF2-40B4-BE49-F238E27FC236}">
                <a16:creationId xmlns:a16="http://schemas.microsoft.com/office/drawing/2014/main" id="{B105ACA6-8AD1-4765-B3C0-5012BB8D4554}"/>
              </a:ext>
            </a:extLst>
          </p:cNvPr>
          <p:cNvSpPr>
            <a:spLocks noGrp="1"/>
          </p:cNvSpPr>
          <p:nvPr/>
        </p:nvSpPr>
        <p:spPr>
          <a:xfrm>
            <a:off x="2960912" y="3543300"/>
            <a:ext cx="9525" cy="9525"/>
          </a:xfrm>
          <a:prstGeom prst="line">
            <a:avLst/>
          </a:prstGeom>
          <a:noFill/>
          <a:ln w="19050">
            <a:solidFill>
              <a:srgbClr val="D8D3C7"/>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12" name="Rectangle 11">
            <a:extLst>
              <a:ext uri="{FF2B5EF4-FFF2-40B4-BE49-F238E27FC236}">
                <a16:creationId xmlns:a16="http://schemas.microsoft.com/office/drawing/2014/main" id="{9BD23A11-28A6-4944-93B2-8369B42F5230}"/>
              </a:ext>
            </a:extLst>
          </p:cNvPr>
          <p:cNvSpPr>
            <a:spLocks noGrp="1"/>
          </p:cNvSpPr>
          <p:nvPr/>
        </p:nvSpPr>
        <p:spPr>
          <a:xfrm>
            <a:off x="3010018" y="3619500"/>
            <a:ext cx="859413" cy="628650"/>
          </a:xfrm>
          <a:prstGeom prst="rect">
            <a:avLst/>
          </a:prstGeom>
          <a:noFill/>
          <a:ln w="0">
            <a:noFill/>
            <a:prstDash val="solid"/>
          </a:ln>
        </p:spPr>
        <p:txBody>
          <a:bodyPr wrap="square" lIns="0" tIns="0" rIns="0" bIns="0" anchor="ctr">
            <a:normAutofit fontScale="96210" lnSpcReduction="10000"/>
          </a:bodyPr>
          <a:lstStyle/>
          <a:p>
            <a:pPr marL="0" marR="0" lvl="0" indent="0" algn="l" defTabSz="914400" eaLnBrk="1" fontAlgn="auto" latinLnBrk="0" hangingPunct="1">
              <a:lnSpc>
                <a:spcPct val="100000"/>
              </a:lnSpc>
              <a:spcBef>
                <a:spcPts val="0"/>
              </a:spcBef>
              <a:spcAft>
                <a:spcPts val="0"/>
              </a:spcAft>
              <a:buClrTx/>
              <a:buSzTx/>
              <a:buFontTx/>
              <a:buNone/>
              <a:tabLst/>
              <a:defRPr sz="4650" b="1" i="0">
                <a:solidFill>
                  <a:srgbClr val="8B6514"/>
                </a:solidFill>
                <a:latin typeface="Arial"/>
                <a:ea typeface="Arial"/>
                <a:cs typeface="Arial"/>
              </a:defRPr>
            </a:pPr>
            <a:r>
              <a:rPr kumimoji="0" sz="4650" b="1" i="0" u="none" strike="noStrike" kern="1200" cap="none" spc="0" normalizeH="0" baseline="0" noProof="0" dirty="0">
                <a:ln>
                  <a:noFill/>
                </a:ln>
                <a:solidFill>
                  <a:srgbClr val="8B6514"/>
                </a:solidFill>
                <a:effectLst/>
                <a:uLnTx/>
                <a:uFillTx/>
                <a:latin typeface="Abadi" panose="020B0604020104020204" pitchFamily="34" charset="0"/>
                <a:ea typeface="Abadi"/>
                <a:cs typeface="Abadi"/>
              </a:rPr>
              <a:t>40</a:t>
            </a:r>
          </a:p>
        </p:txBody>
      </p:sp>
      <p:sp>
        <p:nvSpPr>
          <p:cNvPr id="13" name="Rectangle 12">
            <a:extLst>
              <a:ext uri="{FF2B5EF4-FFF2-40B4-BE49-F238E27FC236}">
                <a16:creationId xmlns:a16="http://schemas.microsoft.com/office/drawing/2014/main" id="{E2CE7282-B1F0-4271-A908-0EFB8B341E12}"/>
              </a:ext>
            </a:extLst>
          </p:cNvPr>
          <p:cNvSpPr>
            <a:spLocks noGrp="1"/>
          </p:cNvSpPr>
          <p:nvPr/>
        </p:nvSpPr>
        <p:spPr>
          <a:xfrm>
            <a:off x="2487505" y="4248149"/>
            <a:ext cx="2171578" cy="847726"/>
          </a:xfrm>
          <a:prstGeom prst="rect">
            <a:avLst/>
          </a:prstGeom>
          <a:noFill/>
          <a:ln w="0">
            <a:noFill/>
            <a:prstDash val="solid"/>
          </a:ln>
        </p:spPr>
        <p:txBody>
          <a:bodyPr wrap="square" lIns="0" tIns="0" rIns="0" bIns="0" anchor="t">
            <a:normAutofit fontScale="92500" lnSpcReduction="10000"/>
          </a:bodyPr>
          <a:lstStyle/>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COMMITTED</a:t>
            </a:r>
            <a:r>
              <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 </a:t>
            </a:r>
            <a:r>
              <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ESQUIRES</a:t>
            </a:r>
            <a:endPar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endParaRPr>
          </a:p>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NEW CURRICULUM </a:t>
            </a:r>
          </a:p>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EXPAND ONLINE TUTORING SUPPORT</a:t>
            </a:r>
            <a:endPar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endParaRPr>
          </a:p>
        </p:txBody>
      </p:sp>
      <p:sp>
        <p:nvSpPr>
          <p:cNvPr id="14" name="Straight Connector 13">
            <a:extLst>
              <a:ext uri="{FF2B5EF4-FFF2-40B4-BE49-F238E27FC236}">
                <a16:creationId xmlns:a16="http://schemas.microsoft.com/office/drawing/2014/main" id="{F17DD216-05A4-4417-82F6-94D5C9DCC081}"/>
              </a:ext>
            </a:extLst>
          </p:cNvPr>
          <p:cNvSpPr>
            <a:spLocks noGrp="1"/>
          </p:cNvSpPr>
          <p:nvPr/>
        </p:nvSpPr>
        <p:spPr>
          <a:xfrm>
            <a:off x="5769432" y="3543300"/>
            <a:ext cx="9525" cy="9525"/>
          </a:xfrm>
          <a:prstGeom prst="line">
            <a:avLst/>
          </a:prstGeom>
          <a:noFill/>
          <a:ln w="19050">
            <a:solidFill>
              <a:srgbClr val="D8D3C7"/>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15" name="Rectangle 14">
            <a:extLst>
              <a:ext uri="{FF2B5EF4-FFF2-40B4-BE49-F238E27FC236}">
                <a16:creationId xmlns:a16="http://schemas.microsoft.com/office/drawing/2014/main" id="{D9134DF4-3A21-42CD-9A52-6BF3A636C962}"/>
              </a:ext>
            </a:extLst>
          </p:cNvPr>
          <p:cNvSpPr>
            <a:spLocks noGrp="1"/>
          </p:cNvSpPr>
          <p:nvPr/>
        </p:nvSpPr>
        <p:spPr>
          <a:xfrm>
            <a:off x="5285139" y="3619500"/>
            <a:ext cx="1128712" cy="628650"/>
          </a:xfrm>
          <a:prstGeom prst="rect">
            <a:avLst/>
          </a:prstGeom>
          <a:noFill/>
          <a:ln w="0">
            <a:noFill/>
            <a:prstDash val="solid"/>
          </a:ln>
        </p:spPr>
        <p:txBody>
          <a:bodyPr wrap="square" lIns="0" tIns="0" rIns="0" bIns="0" anchor="ctr">
            <a:normAutofit fontScale="73710" lnSpcReduction="20000"/>
          </a:bodyPr>
          <a:lstStyle/>
          <a:p>
            <a:pPr marL="0" marR="0" lvl="0" indent="0" algn="l" defTabSz="914400" eaLnBrk="1" fontAlgn="auto" latinLnBrk="0" hangingPunct="1">
              <a:lnSpc>
                <a:spcPct val="100000"/>
              </a:lnSpc>
              <a:spcBef>
                <a:spcPts val="0"/>
              </a:spcBef>
              <a:spcAft>
                <a:spcPts val="0"/>
              </a:spcAft>
              <a:buClrTx/>
              <a:buSzTx/>
              <a:buFontTx/>
              <a:buNone/>
              <a:tabLst/>
              <a:defRPr sz="4650" b="1" i="0">
                <a:solidFill>
                  <a:srgbClr val="8B6514"/>
                </a:solidFill>
                <a:latin typeface="Arial"/>
                <a:ea typeface="Arial"/>
                <a:cs typeface="Arial"/>
              </a:defRPr>
            </a:pPr>
            <a:r>
              <a:rPr kumimoji="0" lang="en-US" sz="4650" b="1" i="0" u="none" strike="noStrike" kern="1200" cap="none" spc="0" normalizeH="0" baseline="0" noProof="0" dirty="0">
                <a:ln>
                  <a:noFill/>
                </a:ln>
                <a:solidFill>
                  <a:srgbClr val="8B6514"/>
                </a:solidFill>
                <a:effectLst/>
                <a:uLnTx/>
                <a:uFillTx/>
                <a:latin typeface="Abadi" panose="020B0604020104020204" pitchFamily="34" charset="0"/>
                <a:ea typeface="Abadi"/>
                <a:cs typeface="Abadi"/>
              </a:rPr>
              <a:t>&gt;40</a:t>
            </a:r>
            <a:r>
              <a:rPr kumimoji="0" sz="4650" b="1" i="0" u="none" strike="noStrike" kern="1200" cap="none" spc="0" normalizeH="0" baseline="0" noProof="0" dirty="0">
                <a:ln>
                  <a:noFill/>
                </a:ln>
                <a:solidFill>
                  <a:srgbClr val="8B6514"/>
                </a:solidFill>
                <a:effectLst/>
                <a:uLnTx/>
                <a:uFillTx/>
                <a:latin typeface="Abadi" panose="020B0604020104020204" pitchFamily="34" charset="0"/>
                <a:ea typeface="Abadi"/>
                <a:cs typeface="Abadi"/>
              </a:rPr>
              <a:t>0</a:t>
            </a:r>
          </a:p>
        </p:txBody>
      </p:sp>
      <p:sp>
        <p:nvSpPr>
          <p:cNvPr id="16" name="Rectangle 15">
            <a:extLst>
              <a:ext uri="{FF2B5EF4-FFF2-40B4-BE49-F238E27FC236}">
                <a16:creationId xmlns:a16="http://schemas.microsoft.com/office/drawing/2014/main" id="{C9632EFD-90ED-4499-BD28-B8FC961492FF}"/>
              </a:ext>
            </a:extLst>
          </p:cNvPr>
          <p:cNvSpPr>
            <a:spLocks noGrp="1"/>
          </p:cNvSpPr>
          <p:nvPr/>
        </p:nvSpPr>
        <p:spPr>
          <a:xfrm>
            <a:off x="5361341" y="4248150"/>
            <a:ext cx="1690129" cy="495300"/>
          </a:xfrm>
          <a:prstGeom prst="rect">
            <a:avLst/>
          </a:prstGeom>
          <a:noFill/>
          <a:ln w="0">
            <a:noFill/>
            <a:prstDash val="solid"/>
          </a:ln>
        </p:spPr>
        <p:txBody>
          <a:bodyPr wrap="square" lIns="0" tIns="0" rIns="0" bIns="0" anchor="t">
            <a:normAutofit fontScale="94240"/>
          </a:bodyPr>
          <a:lstStyle/>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FAMIL</a:t>
            </a:r>
            <a:r>
              <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IES</a:t>
            </a:r>
            <a:endPar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endParaRPr>
          </a:p>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SUPPORT</a:t>
            </a:r>
            <a:r>
              <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ED</a:t>
            </a:r>
            <a:endPar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endParaRPr>
          </a:p>
        </p:txBody>
      </p:sp>
      <p:sp>
        <p:nvSpPr>
          <p:cNvPr id="17" name="Straight Connector 16">
            <a:extLst>
              <a:ext uri="{FF2B5EF4-FFF2-40B4-BE49-F238E27FC236}">
                <a16:creationId xmlns:a16="http://schemas.microsoft.com/office/drawing/2014/main" id="{63C6C572-AF6D-46AB-851B-6FF0B3D3BAC4}"/>
              </a:ext>
            </a:extLst>
          </p:cNvPr>
          <p:cNvSpPr>
            <a:spLocks noGrp="1"/>
          </p:cNvSpPr>
          <p:nvPr/>
        </p:nvSpPr>
        <p:spPr>
          <a:xfrm>
            <a:off x="8610600" y="3543300"/>
            <a:ext cx="9525" cy="9525"/>
          </a:xfrm>
          <a:prstGeom prst="line">
            <a:avLst/>
          </a:prstGeom>
          <a:noFill/>
          <a:ln w="19050">
            <a:solidFill>
              <a:srgbClr val="D8D3C7"/>
            </a:solidFill>
            <a:prstDash val="solid"/>
          </a:ln>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badi" panose="020B0604020104020204" pitchFamily="34" charset="0"/>
              <a:ea typeface="Calibri"/>
              <a:cs typeface="Calibri"/>
            </a:endParaRPr>
          </a:p>
        </p:txBody>
      </p:sp>
      <p:sp>
        <p:nvSpPr>
          <p:cNvPr id="18" name="Rectangle 17">
            <a:extLst>
              <a:ext uri="{FF2B5EF4-FFF2-40B4-BE49-F238E27FC236}">
                <a16:creationId xmlns:a16="http://schemas.microsoft.com/office/drawing/2014/main" id="{B62BE7EF-979F-4ED6-BD00-14E78F6E17CA}"/>
              </a:ext>
            </a:extLst>
          </p:cNvPr>
          <p:cNvSpPr>
            <a:spLocks noGrp="1"/>
          </p:cNvSpPr>
          <p:nvPr/>
        </p:nvSpPr>
        <p:spPr>
          <a:xfrm>
            <a:off x="10039157" y="3456212"/>
            <a:ext cx="506506" cy="628650"/>
          </a:xfrm>
          <a:prstGeom prst="rect">
            <a:avLst/>
          </a:prstGeom>
          <a:noFill/>
          <a:ln w="0">
            <a:noFill/>
            <a:prstDash val="solid"/>
          </a:ln>
        </p:spPr>
        <p:txBody>
          <a:bodyPr wrap="square" lIns="0" tIns="0" rIns="0" bIns="0" anchor="ctr">
            <a:noAutofit/>
          </a:bodyPr>
          <a:lstStyle/>
          <a:p>
            <a:pPr marL="0" marR="0" lvl="0" indent="0" algn="l" defTabSz="914400" eaLnBrk="1" fontAlgn="auto" latinLnBrk="0" hangingPunct="1">
              <a:lnSpc>
                <a:spcPct val="100000"/>
              </a:lnSpc>
              <a:spcBef>
                <a:spcPts val="0"/>
              </a:spcBef>
              <a:spcAft>
                <a:spcPts val="0"/>
              </a:spcAft>
              <a:buClrTx/>
              <a:buSzTx/>
              <a:buFontTx/>
              <a:buNone/>
              <a:tabLst/>
              <a:defRPr sz="3750" b="1" i="0">
                <a:solidFill>
                  <a:srgbClr val="8B6514"/>
                </a:solidFill>
                <a:latin typeface="Arial"/>
                <a:ea typeface="Arial"/>
                <a:cs typeface="Arial"/>
              </a:defRPr>
            </a:pPr>
            <a:r>
              <a:rPr kumimoji="0" lang="en-US" sz="4500" b="1" i="0" u="sng" strike="noStrike" kern="1200" cap="none" spc="0" normalizeH="0" baseline="0" noProof="0" dirty="0">
                <a:ln>
                  <a:noFill/>
                </a:ln>
                <a:solidFill>
                  <a:srgbClr val="8B6514"/>
                </a:solidFill>
                <a:effectLst/>
                <a:uLnTx/>
                <a:uFillTx/>
                <a:latin typeface="Abadi" panose="020B0604020104020204" pitchFamily="34" charset="0"/>
                <a:ea typeface="Abadi"/>
                <a:cs typeface="Abadi"/>
              </a:rPr>
              <a:t>&gt;</a:t>
            </a:r>
            <a:endParaRPr kumimoji="0" sz="4500" b="1" i="0" u="none" strike="noStrike" kern="1200" cap="none" spc="0" normalizeH="0" baseline="0" noProof="0" dirty="0">
              <a:ln>
                <a:noFill/>
              </a:ln>
              <a:solidFill>
                <a:srgbClr val="8B6514"/>
              </a:solidFill>
              <a:effectLst/>
              <a:uLnTx/>
              <a:uFillTx/>
              <a:latin typeface="Abadi" panose="020B0604020104020204" pitchFamily="34" charset="0"/>
              <a:ea typeface="Abadi"/>
              <a:cs typeface="Abadi"/>
            </a:endParaRPr>
          </a:p>
        </p:txBody>
      </p:sp>
      <p:sp>
        <p:nvSpPr>
          <p:cNvPr id="19" name="Rectangle 18">
            <a:extLst>
              <a:ext uri="{FF2B5EF4-FFF2-40B4-BE49-F238E27FC236}">
                <a16:creationId xmlns:a16="http://schemas.microsoft.com/office/drawing/2014/main" id="{301869C5-8B80-4A98-85F0-91067027B463}"/>
              </a:ext>
            </a:extLst>
          </p:cNvPr>
          <p:cNvSpPr>
            <a:spLocks noGrp="1"/>
          </p:cNvSpPr>
          <p:nvPr/>
        </p:nvSpPr>
        <p:spPr>
          <a:xfrm>
            <a:off x="9320698" y="4206539"/>
            <a:ext cx="2381251" cy="600075"/>
          </a:xfrm>
          <a:prstGeom prst="rect">
            <a:avLst/>
          </a:prstGeom>
          <a:noFill/>
          <a:ln w="0">
            <a:noFill/>
            <a:prstDash val="solid"/>
          </a:ln>
        </p:spPr>
        <p:txBody>
          <a:bodyPr wrap="square" lIns="0" tIns="0" rIns="0" bIns="0" anchor="t">
            <a:normAutofit fontScale="92500" lnSpcReduction="10000"/>
          </a:bodyPr>
          <a:lstStyle/>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ATTEND </a:t>
            </a:r>
            <a:r>
              <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LITERACY</a:t>
            </a:r>
            <a:r>
              <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 EVENT</a:t>
            </a:r>
            <a:r>
              <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S</a:t>
            </a:r>
            <a:endPar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endParaRPr>
          </a:p>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D9 LITERACY PROJECT</a:t>
            </a:r>
          </a:p>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BLACK MEN READ</a:t>
            </a:r>
            <a:endPar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endParaRPr>
          </a:p>
        </p:txBody>
      </p:sp>
      <p:sp>
        <p:nvSpPr>
          <p:cNvPr id="20" name="Rectangle 19">
            <a:extLst>
              <a:ext uri="{FF2B5EF4-FFF2-40B4-BE49-F238E27FC236}">
                <a16:creationId xmlns:a16="http://schemas.microsoft.com/office/drawing/2014/main" id="{3CE542C2-34E6-4B60-A232-868CD97C3DF9}"/>
              </a:ext>
            </a:extLst>
          </p:cNvPr>
          <p:cNvSpPr>
            <a:spLocks noGrp="1"/>
          </p:cNvSpPr>
          <p:nvPr/>
        </p:nvSpPr>
        <p:spPr>
          <a:xfrm>
            <a:off x="609600" y="5334000"/>
            <a:ext cx="2476500" cy="2857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650" b="1" i="0">
                <a:solidFill>
                  <a:srgbClr val="8B6514"/>
                </a:solidFill>
                <a:latin typeface="Arial"/>
                <a:ea typeface="Arial"/>
                <a:cs typeface="Arial"/>
              </a:defRPr>
            </a:pPr>
            <a:r>
              <a:rPr kumimoji="0" sz="1650" b="1" i="0" u="none" strike="noStrike" kern="1200" cap="none" spc="0" normalizeH="0" baseline="0" noProof="0">
                <a:ln>
                  <a:noFill/>
                </a:ln>
                <a:solidFill>
                  <a:srgbClr val="8B6514"/>
                </a:solidFill>
                <a:effectLst/>
                <a:uLnTx/>
                <a:uFillTx/>
                <a:latin typeface="Abadi" panose="020B0604020104020204" pitchFamily="34" charset="0"/>
                <a:ea typeface="Abadi"/>
                <a:cs typeface="Abadi"/>
              </a:rPr>
              <a:t>End state</a:t>
            </a:r>
          </a:p>
        </p:txBody>
      </p:sp>
      <p:sp>
        <p:nvSpPr>
          <p:cNvPr id="21" name="Rectangle 20">
            <a:extLst>
              <a:ext uri="{FF2B5EF4-FFF2-40B4-BE49-F238E27FC236}">
                <a16:creationId xmlns:a16="http://schemas.microsoft.com/office/drawing/2014/main" id="{00FC27DA-7C48-42D8-A249-63669A8DA2FC}"/>
              </a:ext>
            </a:extLst>
          </p:cNvPr>
          <p:cNvSpPr>
            <a:spLocks noGrp="1"/>
          </p:cNvSpPr>
          <p:nvPr/>
        </p:nvSpPr>
        <p:spPr>
          <a:xfrm>
            <a:off x="3143250" y="5295900"/>
            <a:ext cx="8096250" cy="552450"/>
          </a:xfrm>
          <a:prstGeom prst="rect">
            <a:avLst/>
          </a:prstGeom>
          <a:noFill/>
          <a:ln w="0">
            <a:noFill/>
            <a:prstDash val="solid"/>
          </a:ln>
        </p:spPr>
        <p:txBody>
          <a:bodyPr wrap="square" lIns="0" tIns="0" rIns="0" bIns="0" anchor="t">
            <a:normAutofit fontScale="96667"/>
          </a:bodyPr>
          <a:lstStyle/>
          <a:p>
            <a:pPr marL="0" marR="0" lvl="0" indent="0" algn="l" defTabSz="914400" eaLnBrk="1" fontAlgn="auto" latinLnBrk="0" hangingPunct="1">
              <a:lnSpc>
                <a:spcPct val="100000"/>
              </a:lnSpc>
              <a:spcBef>
                <a:spcPts val="0"/>
              </a:spcBef>
              <a:spcAft>
                <a:spcPts val="0"/>
              </a:spcAft>
              <a:buClrTx/>
              <a:buSzTx/>
              <a:buFontTx/>
              <a:buNone/>
              <a:tabLst/>
              <a:defRPr sz="1875" b="1" i="0">
                <a:solidFill>
                  <a:srgbClr val="111111"/>
                </a:solidFill>
                <a:latin typeface="Arial"/>
                <a:ea typeface="Arial"/>
                <a:cs typeface="Arial"/>
              </a:defRPr>
            </a:pPr>
            <a:r>
              <a:rPr kumimoji="0" sz="1875" b="1" i="0" u="none" strike="noStrike" kern="1200" cap="none" spc="0" normalizeH="0" baseline="0" noProof="0" dirty="0">
                <a:ln>
                  <a:noFill/>
                </a:ln>
                <a:solidFill>
                  <a:srgbClr val="111111"/>
                </a:solidFill>
                <a:effectLst/>
                <a:uLnTx/>
                <a:uFillTx/>
                <a:latin typeface="Abadi" panose="020B0604020104020204" pitchFamily="34" charset="0"/>
                <a:ea typeface="Abadi"/>
                <a:cs typeface="Abadi"/>
              </a:rPr>
              <a:t>A focused 2026-2027 operating plan the chapter understands, supports, and reviews throughout the year.</a:t>
            </a:r>
          </a:p>
        </p:txBody>
      </p:sp>
      <p:sp>
        <p:nvSpPr>
          <p:cNvPr id="22" name="Rectangle 21">
            <a:extLst>
              <a:ext uri="{FF2B5EF4-FFF2-40B4-BE49-F238E27FC236}">
                <a16:creationId xmlns:a16="http://schemas.microsoft.com/office/drawing/2014/main" id="{F75E22A4-F180-4F5A-8D2B-BA7BEB5CB394}"/>
              </a:ext>
            </a:extLst>
          </p:cNvPr>
          <p:cNvSpPr>
            <a:spLocks noGrp="1"/>
          </p:cNvSpPr>
          <p:nvPr/>
        </p:nvSpPr>
        <p:spPr>
          <a:xfrm>
            <a:off x="609600" y="6553200"/>
            <a:ext cx="4762500" cy="171450"/>
          </a:xfrm>
          <a:prstGeom prst="rect">
            <a:avLst/>
          </a:prstGeom>
          <a:noFill/>
          <a:ln w="0">
            <a:noFill/>
            <a:prstDash val="solid"/>
          </a:ln>
        </p:spPr>
        <p:txBody>
          <a:bodyPr wrap="square" lIns="0" tIns="0" rIns="0" bIns="0" anchor="t">
            <a:normAutofit/>
          </a:bodyPr>
          <a:lstStyle/>
          <a:p>
            <a:pPr marL="0" marR="0" lvl="0" indent="0" algn="l" defTabSz="914400" eaLnBrk="1" fontAlgn="auto" latinLnBrk="0" hangingPunct="1">
              <a:lnSpc>
                <a:spcPct val="100000"/>
              </a:lnSpc>
              <a:spcBef>
                <a:spcPts val="0"/>
              </a:spcBef>
              <a:spcAft>
                <a:spcPts val="0"/>
              </a:spcAft>
              <a:buClrTx/>
              <a:buSzTx/>
              <a:buFontTx/>
              <a:buNone/>
              <a:tabLst/>
              <a:defRPr sz="1050" b="1" i="0">
                <a:solidFill>
                  <a:srgbClr val="7B756B"/>
                </a:solidFill>
                <a:latin typeface="Arial"/>
                <a:ea typeface="Arial"/>
                <a:cs typeface="Arial"/>
              </a:defRPr>
            </a:pPr>
            <a:r>
              <a:rPr kumimoji="0" sz="1050" b="1" i="0" u="none" strike="noStrike" kern="1200" cap="none" spc="0" normalizeH="0" baseline="0" noProof="0">
                <a:ln>
                  <a:noFill/>
                </a:ln>
                <a:solidFill>
                  <a:srgbClr val="7B756B"/>
                </a:solidFill>
                <a:effectLst/>
                <a:uLnTx/>
                <a:uFillTx/>
                <a:latin typeface="Abadi" panose="020B0604020104020204" pitchFamily="34" charset="0"/>
                <a:ea typeface="Abadi"/>
                <a:cs typeface="Abadi"/>
              </a:rPr>
              <a:t>TZL COMMUNITY &amp; EDUCATION INITIATIVE  |  2026-2027</a:t>
            </a:r>
          </a:p>
        </p:txBody>
      </p:sp>
      <p:sp>
        <p:nvSpPr>
          <p:cNvPr id="23" name="Rectangle 22">
            <a:extLst>
              <a:ext uri="{FF2B5EF4-FFF2-40B4-BE49-F238E27FC236}">
                <a16:creationId xmlns:a16="http://schemas.microsoft.com/office/drawing/2014/main" id="{8B3675DF-0D52-482D-BA24-7D43BBA521E1}"/>
              </a:ext>
            </a:extLst>
          </p:cNvPr>
          <p:cNvSpPr>
            <a:spLocks noGrp="1"/>
          </p:cNvSpPr>
          <p:nvPr/>
        </p:nvSpPr>
        <p:spPr>
          <a:xfrm>
            <a:off x="11239500" y="6553200"/>
            <a:ext cx="342900" cy="171450"/>
          </a:xfrm>
          <a:prstGeom prst="rect">
            <a:avLst/>
          </a:prstGeom>
          <a:noFill/>
          <a:ln w="0">
            <a:noFill/>
            <a:prstDash val="solid"/>
          </a:ln>
        </p:spPr>
        <p:txBody>
          <a:bodyPr wrap="square" lIns="0" tIns="0" rIns="0" bIns="0" anchor="t">
            <a:normAutofit/>
          </a:bodyPr>
          <a:lstStyle/>
          <a:p>
            <a:pPr marL="0" marR="0" lvl="0" indent="0" algn="r" defTabSz="914400" eaLnBrk="1" fontAlgn="auto" latinLnBrk="0" hangingPunct="1">
              <a:lnSpc>
                <a:spcPct val="100000"/>
              </a:lnSpc>
              <a:spcBef>
                <a:spcPts val="0"/>
              </a:spcBef>
              <a:spcAft>
                <a:spcPts val="0"/>
              </a:spcAft>
              <a:buClrTx/>
              <a:buSzTx/>
              <a:buFontTx/>
              <a:buNone/>
              <a:tabLst/>
              <a:defRPr sz="630" b="1" i="0">
                <a:solidFill>
                  <a:srgbClr val="666666"/>
                </a:solidFill>
                <a:latin typeface="Arial"/>
                <a:ea typeface="Arial"/>
                <a:cs typeface="Arial"/>
              </a:defRPr>
            </a:pPr>
            <a:r>
              <a:rPr kumimoji="0" sz="630" b="1" i="0" u="none" strike="noStrike" kern="1200" cap="none" spc="0" normalizeH="0" baseline="0" noProof="0">
                <a:ln>
                  <a:noFill/>
                </a:ln>
                <a:solidFill>
                  <a:srgbClr val="666666"/>
                </a:solidFill>
                <a:effectLst/>
                <a:uLnTx/>
                <a:uFillTx/>
                <a:latin typeface="Abadi" panose="020B0604020104020204" pitchFamily="34" charset="0"/>
                <a:cs typeface="Arial"/>
              </a:rPr>
              <a:t>2</a:t>
            </a:r>
          </a:p>
        </p:txBody>
      </p:sp>
      <p:sp>
        <p:nvSpPr>
          <p:cNvPr id="25" name="Rectangle 24">
            <a:extLst>
              <a:ext uri="{FF2B5EF4-FFF2-40B4-BE49-F238E27FC236}">
                <a16:creationId xmlns:a16="http://schemas.microsoft.com/office/drawing/2014/main" id="{2ED2BE7F-042F-FAC1-1327-E41C18E5EB8A}"/>
              </a:ext>
            </a:extLst>
          </p:cNvPr>
          <p:cNvSpPr>
            <a:spLocks noGrp="1"/>
          </p:cNvSpPr>
          <p:nvPr/>
        </p:nvSpPr>
        <p:spPr>
          <a:xfrm>
            <a:off x="7511143" y="3580452"/>
            <a:ext cx="1208555" cy="628650"/>
          </a:xfrm>
          <a:prstGeom prst="rect">
            <a:avLst/>
          </a:prstGeom>
          <a:noFill/>
          <a:ln w="0">
            <a:noFill/>
            <a:prstDash val="solid"/>
          </a:ln>
        </p:spPr>
        <p:txBody>
          <a:bodyPr wrap="square" lIns="0" tIns="0" rIns="0" bIns="0" anchor="ctr">
            <a:normAutofit fontScale="96210" lnSpcReduction="10000"/>
          </a:bodyPr>
          <a:lstStyle/>
          <a:p>
            <a:pPr marL="0" marR="0" lvl="0" indent="0" algn="l" defTabSz="914400" eaLnBrk="1" fontAlgn="auto" latinLnBrk="0" hangingPunct="1">
              <a:lnSpc>
                <a:spcPct val="100000"/>
              </a:lnSpc>
              <a:spcBef>
                <a:spcPts val="0"/>
              </a:spcBef>
              <a:spcAft>
                <a:spcPts val="0"/>
              </a:spcAft>
              <a:buClrTx/>
              <a:buSzTx/>
              <a:buFontTx/>
              <a:buNone/>
              <a:tabLst/>
              <a:defRPr sz="4650" b="1" i="0">
                <a:solidFill>
                  <a:srgbClr val="8B6514"/>
                </a:solidFill>
                <a:latin typeface="Arial"/>
                <a:ea typeface="Arial"/>
                <a:cs typeface="Arial"/>
              </a:defRPr>
            </a:pPr>
            <a:r>
              <a:rPr kumimoji="0" sz="4650" b="1" i="0" u="none" strike="noStrike" kern="1200" cap="none" spc="0" normalizeH="0" baseline="0" noProof="0" dirty="0">
                <a:ln>
                  <a:noFill/>
                </a:ln>
                <a:solidFill>
                  <a:srgbClr val="8B6514"/>
                </a:solidFill>
                <a:effectLst/>
                <a:uLnTx/>
                <a:uFillTx/>
                <a:latin typeface="Abadi" panose="020B0604020104020204" pitchFamily="34" charset="0"/>
                <a:ea typeface="Abadi"/>
                <a:cs typeface="Abadi"/>
              </a:rPr>
              <a:t>200</a:t>
            </a:r>
          </a:p>
        </p:txBody>
      </p:sp>
      <p:sp>
        <p:nvSpPr>
          <p:cNvPr id="27" name="Rectangle 26">
            <a:extLst>
              <a:ext uri="{FF2B5EF4-FFF2-40B4-BE49-F238E27FC236}">
                <a16:creationId xmlns:a16="http://schemas.microsoft.com/office/drawing/2014/main" id="{C9995852-F3AA-5A82-02EF-65730D7A48F0}"/>
              </a:ext>
            </a:extLst>
          </p:cNvPr>
          <p:cNvSpPr>
            <a:spLocks noGrp="1"/>
          </p:cNvSpPr>
          <p:nvPr/>
        </p:nvSpPr>
        <p:spPr>
          <a:xfrm>
            <a:off x="7543801" y="4241505"/>
            <a:ext cx="1208555" cy="495300"/>
          </a:xfrm>
          <a:prstGeom prst="rect">
            <a:avLst/>
          </a:prstGeom>
          <a:noFill/>
          <a:ln w="0">
            <a:noFill/>
            <a:prstDash val="solid"/>
          </a:ln>
        </p:spPr>
        <p:txBody>
          <a:bodyPr wrap="square" lIns="0" tIns="0" rIns="0" bIns="0" anchor="t">
            <a:normAutofit fontScale="87403" lnSpcReduction="20000"/>
          </a:bodyPr>
          <a:lstStyle/>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EMPOWER</a:t>
            </a:r>
            <a:r>
              <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 ATTENDANCE</a:t>
            </a:r>
          </a:p>
          <a:p>
            <a:pPr marL="0" marR="0" lvl="0" indent="0" algn="l" defTabSz="914400" eaLnBrk="1" fontAlgn="auto" latinLnBrk="0" hangingPunct="1">
              <a:lnSpc>
                <a:spcPct val="95000"/>
              </a:lnSpc>
              <a:spcBef>
                <a:spcPts val="0"/>
              </a:spcBef>
              <a:spcAft>
                <a:spcPts val="0"/>
              </a:spcAft>
              <a:buClrTx/>
              <a:buSzTx/>
              <a:buFontTx/>
              <a:buNone/>
              <a:tabLst/>
              <a:defRPr sz="1575" b="1" i="0">
                <a:solidFill>
                  <a:srgbClr val="666666"/>
                </a:solidFill>
                <a:latin typeface="Arial"/>
                <a:ea typeface="Arial"/>
                <a:cs typeface="Arial"/>
              </a:defRPr>
            </a:pPr>
            <a:r>
              <a:rPr kumimoji="0" lang="en-US"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rPr>
              <a:t>GOAL</a:t>
            </a:r>
            <a:endParaRPr kumimoji="0" sz="1575" b="1" i="0" u="none" strike="noStrike" kern="1200" cap="none" spc="0" normalizeH="0" baseline="0" noProof="0" dirty="0">
              <a:ln>
                <a:noFill/>
              </a:ln>
              <a:solidFill>
                <a:srgbClr val="666666"/>
              </a:solidFill>
              <a:effectLst/>
              <a:uLnTx/>
              <a:uFillTx/>
              <a:latin typeface="Abadi" panose="020B0604020104020204" pitchFamily="34" charset="0"/>
              <a:ea typeface="Abadi"/>
              <a:cs typeface="Abadi"/>
            </a:endParaRPr>
          </a:p>
        </p:txBody>
      </p:sp>
      <p:sp>
        <p:nvSpPr>
          <p:cNvPr id="26" name="TextBox 25">
            <a:extLst>
              <a:ext uri="{FF2B5EF4-FFF2-40B4-BE49-F238E27FC236}">
                <a16:creationId xmlns:a16="http://schemas.microsoft.com/office/drawing/2014/main" id="{24471576-5A0B-F0CA-8476-E03DBB9FC023}"/>
              </a:ext>
            </a:extLst>
          </p:cNvPr>
          <p:cNvSpPr txBox="1"/>
          <p:nvPr/>
        </p:nvSpPr>
        <p:spPr>
          <a:xfrm>
            <a:off x="10358401" y="3459237"/>
            <a:ext cx="496981" cy="784830"/>
          </a:xfrm>
          <a:prstGeom prst="rect">
            <a:avLst/>
          </a:prstGeom>
          <a:noFill/>
        </p:spPr>
        <p:txBody>
          <a:bodyPr wrap="square">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8B6514"/>
                </a:solidFill>
                <a:effectLst/>
                <a:uLnTx/>
                <a:uFillTx/>
                <a:latin typeface="Abadi" panose="020B0604020104020204" pitchFamily="34" charset="0"/>
                <a:ea typeface="Abadi"/>
                <a:cs typeface="Abadi"/>
              </a:rPr>
              <a:t>6</a:t>
            </a:r>
            <a:endParaRPr kumimoji="0" lang="en-US" sz="1800" b="0" i="0" u="none" strike="noStrike" kern="1200" cap="none" spc="0" normalizeH="0" baseline="0" noProof="0" dirty="0">
              <a:ln>
                <a:noFill/>
              </a:ln>
              <a:solidFill>
                <a:srgbClr val="000000"/>
              </a:solidFill>
              <a:effectLst/>
              <a:uLnTx/>
              <a:uFillTx/>
              <a:latin typeface="Calibri"/>
              <a:ea typeface="Calibri"/>
              <a:cs typeface="Calibri"/>
            </a:endParaRPr>
          </a:p>
        </p:txBody>
      </p:sp>
      <p:pic>
        <p:nvPicPr>
          <p:cNvPr id="28" name="Image 0" descr="/mnt/data/strategic_plan_assets/cei.png">
            <a:extLst>
              <a:ext uri="{FF2B5EF4-FFF2-40B4-BE49-F238E27FC236}">
                <a16:creationId xmlns:a16="http://schemas.microsoft.com/office/drawing/2014/main" id="{E07BD51C-F01C-AA93-E042-A70EE4240636}"/>
              </a:ext>
            </a:extLst>
          </p:cNvPr>
          <p:cNvPicPr>
            <a:picLocks noChangeAspect="1"/>
          </p:cNvPicPr>
          <p:nvPr/>
        </p:nvPicPr>
        <p:blipFill>
          <a:blip r:embed="rId3"/>
          <a:stretch>
            <a:fillRect/>
          </a:stretch>
        </p:blipFill>
        <p:spPr>
          <a:xfrm>
            <a:off x="10860539" y="97289"/>
            <a:ext cx="1100821" cy="1100821"/>
          </a:xfrm>
          <a:prstGeom prst="rect">
            <a:avLst/>
          </a:prstGeom>
        </p:spPr>
      </p:pic>
    </p:spTree>
    <p:extLst>
      <p:ext uri="{BB962C8B-B14F-4D97-AF65-F5344CB8AC3E}">
        <p14:creationId xmlns:p14="http://schemas.microsoft.com/office/powerpoint/2010/main" val="4032595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B82A5C-FDC7-0319-6AB3-C585CB99E5E8}"/>
              </a:ext>
            </a:extLst>
          </p:cNvPr>
          <p:cNvPicPr>
            <a:picLocks noChangeAspect="1"/>
          </p:cNvPicPr>
          <p:nvPr/>
        </p:nvPicPr>
        <p:blipFill>
          <a:blip r:embed="rId2"/>
          <a:stretch>
            <a:fillRect/>
          </a:stretch>
        </p:blipFill>
        <p:spPr>
          <a:xfrm>
            <a:off x="146050" y="1895475"/>
            <a:ext cx="11899900" cy="4438650"/>
          </a:xfrm>
          <a:prstGeom prst="rect">
            <a:avLst/>
          </a:prstGeom>
        </p:spPr>
      </p:pic>
      <p:sp>
        <p:nvSpPr>
          <p:cNvPr id="5" name="Straight Connector 4">
            <a:extLst>
              <a:ext uri="{FF2B5EF4-FFF2-40B4-BE49-F238E27FC236}">
                <a16:creationId xmlns:a16="http://schemas.microsoft.com/office/drawing/2014/main" id="{166DA028-0CDD-E20E-1CE2-2993788FCB77}"/>
              </a:ext>
            </a:extLst>
          </p:cNvPr>
          <p:cNvSpPr>
            <a:spLocks noGrp="1"/>
          </p:cNvSpPr>
          <p:nvPr/>
        </p:nvSpPr>
        <p:spPr>
          <a:xfrm>
            <a:off x="609600" y="1352550"/>
            <a:ext cx="10972800" cy="9525"/>
          </a:xfrm>
          <a:prstGeom prst="line">
            <a:avLst/>
          </a:prstGeom>
          <a:noFill/>
          <a:ln w="28575">
            <a:solidFill>
              <a:srgbClr val="C89B2B"/>
            </a:solidFill>
            <a:prstDash val="solid"/>
          </a:ln>
        </p:spPr>
        <p:txBody>
          <a:bodyPr/>
          <a:lstStyle/>
          <a:p>
            <a:endParaRPr>
              <a:latin typeface="Abadi" panose="020B0604020104020204" pitchFamily="34" charset="0"/>
            </a:endParaRPr>
          </a:p>
        </p:txBody>
      </p:sp>
      <p:sp>
        <p:nvSpPr>
          <p:cNvPr id="7" name="slide-2-title">
            <a:extLst>
              <a:ext uri="{FF2B5EF4-FFF2-40B4-BE49-F238E27FC236}">
                <a16:creationId xmlns:a16="http://schemas.microsoft.com/office/drawing/2014/main" id="{3CD1C1EF-4FAF-3EFD-2EEE-4699B69F619D}"/>
              </a:ext>
            </a:extLst>
          </p:cNvPr>
          <p:cNvSpPr>
            <a:spLocks noGrp="1"/>
          </p:cNvSpPr>
          <p:nvPr/>
        </p:nvSpPr>
        <p:spPr>
          <a:xfrm>
            <a:off x="609600" y="647700"/>
            <a:ext cx="10972800" cy="590550"/>
          </a:xfrm>
          <a:prstGeom prst="rect">
            <a:avLst/>
          </a:prstGeom>
          <a:noFill/>
          <a:ln w="0">
            <a:noFill/>
            <a:prstDash val="solid"/>
          </a:ln>
        </p:spPr>
        <p:txBody>
          <a:bodyPr wrap="square" lIns="0" tIns="0" rIns="0" bIns="0" anchor="t">
            <a:normAutofit fontScale="98236"/>
          </a:bodyPr>
          <a:lstStyle/>
          <a:p>
            <a:pPr algn="ctr">
              <a:lnSpc>
                <a:spcPct val="100000"/>
              </a:lnSpc>
              <a:buNone/>
              <a:defRPr sz="3600" b="1" i="0">
                <a:solidFill>
                  <a:srgbClr val="111111"/>
                </a:solidFill>
                <a:latin typeface="Arial"/>
                <a:ea typeface="Arial"/>
                <a:cs typeface="Arial"/>
              </a:defRPr>
            </a:pPr>
            <a:r>
              <a:rPr lang="en-US" sz="3600" b="1" i="0" dirty="0">
                <a:solidFill>
                  <a:srgbClr val="111111"/>
                </a:solidFill>
                <a:latin typeface="Abadi" panose="020B0604020104020204" pitchFamily="34" charset="0"/>
                <a:ea typeface="Abadi"/>
                <a:cs typeface="Abadi"/>
              </a:rPr>
              <a:t>TZL CEI Tracking and Performance Scorecard</a:t>
            </a:r>
            <a:endParaRPr sz="3600" b="1" i="0" dirty="0">
              <a:solidFill>
                <a:srgbClr val="111111"/>
              </a:solidFill>
              <a:latin typeface="Abadi" panose="020B0604020104020204" pitchFamily="34" charset="0"/>
              <a:ea typeface="Abadi"/>
              <a:cs typeface="Abadi"/>
            </a:endParaRPr>
          </a:p>
        </p:txBody>
      </p:sp>
      <p:pic>
        <p:nvPicPr>
          <p:cNvPr id="4" name="Image 0" descr="/mnt/data/strategic_plan_assets/cei.png">
            <a:extLst>
              <a:ext uri="{FF2B5EF4-FFF2-40B4-BE49-F238E27FC236}">
                <a16:creationId xmlns:a16="http://schemas.microsoft.com/office/drawing/2014/main" id="{8F96B54A-8184-BC88-D492-15966C798321}"/>
              </a:ext>
            </a:extLst>
          </p:cNvPr>
          <p:cNvPicPr>
            <a:picLocks noChangeAspect="1"/>
          </p:cNvPicPr>
          <p:nvPr/>
        </p:nvPicPr>
        <p:blipFill>
          <a:blip r:embed="rId3"/>
          <a:stretch>
            <a:fillRect/>
          </a:stretch>
        </p:blipFill>
        <p:spPr>
          <a:xfrm>
            <a:off x="10860539" y="97289"/>
            <a:ext cx="1100821" cy="1100821"/>
          </a:xfrm>
          <a:prstGeom prst="rect">
            <a:avLst/>
          </a:prstGeom>
        </p:spPr>
      </p:pic>
    </p:spTree>
    <p:extLst>
      <p:ext uri="{BB962C8B-B14F-4D97-AF65-F5344CB8AC3E}">
        <p14:creationId xmlns:p14="http://schemas.microsoft.com/office/powerpoint/2010/main" val="995850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6F1"/>
        </a:solidFill>
        <a:effectLst/>
      </p:bgPr>
    </p:bg>
    <p:spTree>
      <p:nvGrpSpPr>
        <p:cNvPr id="1" name=""/>
        <p:cNvGrpSpPr/>
        <p:nvPr/>
      </p:nvGrpSpPr>
      <p:grpSpPr>
        <a:xfrm>
          <a:off x="0" y="0"/>
          <a:ext cx="0" cy="0"/>
          <a:chOff x="0" y="0"/>
          <a:chExt cx="0" cy="0"/>
        </a:xfrm>
      </p:grpSpPr>
      <p:sp>
        <p:nvSpPr>
          <p:cNvPr id="2" name="Shape 0"/>
          <p:cNvSpPr/>
          <p:nvPr/>
        </p:nvSpPr>
        <p:spPr>
          <a:xfrm>
            <a:off x="0" y="0"/>
            <a:ext cx="2176272" cy="6858000"/>
          </a:xfrm>
          <a:prstGeom prst="rect">
            <a:avLst/>
          </a:prstGeom>
          <a:solidFill>
            <a:srgbClr val="111111"/>
          </a:solidFill>
          <a:ln w="12700">
            <a:solidFill>
              <a:srgbClr val="333333">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4" name="Text 1"/>
          <p:cNvSpPr/>
          <p:nvPr/>
        </p:nvSpPr>
        <p:spPr>
          <a:xfrm>
            <a:off x="393192" y="1847088"/>
            <a:ext cx="1371600" cy="21945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2A935"/>
                </a:solidFill>
                <a:effectLst/>
                <a:uLnTx/>
                <a:uFillTx/>
                <a:latin typeface="Abadi" panose="020B0604020104020204" pitchFamily="34" charset="0"/>
                <a:ea typeface="Aptos" pitchFamily="34" charset="-122"/>
                <a:cs typeface="Aptos" pitchFamily="34" charset="-120"/>
              </a:rPr>
              <a:t>SINCE</a:t>
            </a:r>
            <a:endParaRPr kumimoji="0" lang="en-US" sz="13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5" name="Text 2"/>
          <p:cNvSpPr/>
          <p:nvPr/>
        </p:nvSpPr>
        <p:spPr>
          <a:xfrm>
            <a:off x="0" y="2066544"/>
            <a:ext cx="2176272"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D2A935"/>
                </a:solidFill>
                <a:effectLst/>
                <a:uLnTx/>
                <a:uFillTx/>
                <a:latin typeface="Abadi" panose="020B0604020104020204" pitchFamily="34" charset="0"/>
                <a:ea typeface="Aptos Display" pitchFamily="34" charset="-122"/>
                <a:cs typeface="Aptos Display" pitchFamily="34" charset="-120"/>
              </a:rPr>
              <a:t>2004</a:t>
            </a:r>
            <a:endParaRPr kumimoji="0" lang="en-US" sz="60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6" name="Shape 3"/>
          <p:cNvSpPr/>
          <p:nvPr/>
        </p:nvSpPr>
        <p:spPr>
          <a:xfrm>
            <a:off x="429768" y="3017520"/>
            <a:ext cx="1316736" cy="0"/>
          </a:xfrm>
          <a:prstGeom prst="line">
            <a:avLst/>
          </a:prstGeom>
          <a:noFill/>
          <a:ln w="19050">
            <a:solidFill>
              <a:srgbClr val="D2A93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7" name="Text 4"/>
          <p:cNvSpPr/>
          <p:nvPr/>
        </p:nvSpPr>
        <p:spPr>
          <a:xfrm>
            <a:off x="292608" y="3218688"/>
            <a:ext cx="1627632" cy="320040"/>
          </a:xfrm>
          <a:prstGeom prst="rect">
            <a:avLst/>
          </a:prstGeom>
          <a:noFill/>
          <a:ln/>
        </p:spPr>
        <p:txBody>
          <a:bodyPr wrap="square" rtlCol="0" anchor="ctr">
            <a:normAutofit fontScale="850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7F6F1"/>
                </a:solidFill>
                <a:effectLst/>
                <a:uLnTx/>
                <a:uFillTx/>
                <a:latin typeface="Abadi" panose="020B0604020104020204" pitchFamily="34" charset="0"/>
                <a:ea typeface="Aptos" pitchFamily="34" charset="-122"/>
                <a:cs typeface="Aptos" pitchFamily="34" charset="-120"/>
              </a:rPr>
              <a:t>Founded by three visionaries</a:t>
            </a:r>
            <a:endParaRPr kumimoji="0" lang="en-US" sz="10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8" name="Text 5"/>
          <p:cNvSpPr/>
          <p:nvPr/>
        </p:nvSpPr>
        <p:spPr>
          <a:xfrm>
            <a:off x="256032" y="3593592"/>
            <a:ext cx="1700784" cy="1005840"/>
          </a:xfrm>
          <a:prstGeom prst="rect">
            <a:avLst/>
          </a:prstGeom>
          <a:noFill/>
          <a:ln/>
        </p:spPr>
        <p:txBody>
          <a:bodyPr wrap="square"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D2A935"/>
                </a:solidFill>
                <a:effectLst/>
                <a:uLnTx/>
                <a:uFillTx/>
                <a:latin typeface="Abadi" panose="020B0604020104020204" pitchFamily="34" charset="0"/>
                <a:ea typeface="Aptos" pitchFamily="34" charset="-122"/>
                <a:cs typeface="Aptos" pitchFamily="34" charset="-120"/>
              </a:rPr>
              <a:t>Jonathan Madison</a:t>
            </a:r>
            <a:endParaRPr kumimoji="0" lang="en-US" sz="125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D2A935"/>
                </a:solidFill>
                <a:effectLst/>
                <a:uLnTx/>
                <a:uFillTx/>
                <a:latin typeface="Abadi" panose="020B0604020104020204" pitchFamily="34" charset="0"/>
                <a:ea typeface="Aptos" pitchFamily="34" charset="-122"/>
                <a:cs typeface="Aptos" pitchFamily="34" charset="-120"/>
              </a:rPr>
              <a:t>Nadir J. Akbar</a:t>
            </a:r>
            <a:endParaRPr kumimoji="0" lang="en-US" sz="125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D2A935"/>
                </a:solidFill>
                <a:effectLst/>
                <a:uLnTx/>
                <a:uFillTx/>
                <a:latin typeface="Abadi" panose="020B0604020104020204" pitchFamily="34" charset="0"/>
                <a:ea typeface="Aptos" pitchFamily="34" charset="-122"/>
                <a:cs typeface="Aptos" pitchFamily="34" charset="-120"/>
              </a:rPr>
              <a:t>Ante’ Britten</a:t>
            </a:r>
            <a:endParaRPr kumimoji="0" lang="en-US" sz="12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9" name="Shape 6"/>
          <p:cNvSpPr/>
          <p:nvPr/>
        </p:nvSpPr>
        <p:spPr>
          <a:xfrm>
            <a:off x="429768" y="4800600"/>
            <a:ext cx="1316736" cy="0"/>
          </a:xfrm>
          <a:prstGeom prst="line">
            <a:avLst/>
          </a:prstGeom>
          <a:noFill/>
          <a:ln w="19050">
            <a:solidFill>
              <a:srgbClr val="D2A93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10" name="Text 7"/>
          <p:cNvSpPr/>
          <p:nvPr/>
        </p:nvSpPr>
        <p:spPr>
          <a:xfrm>
            <a:off x="228600" y="5102352"/>
            <a:ext cx="1719072" cy="694944"/>
          </a:xfrm>
          <a:prstGeom prst="rect">
            <a:avLst/>
          </a:prstGeom>
          <a:noFill/>
          <a:ln/>
        </p:spPr>
        <p:txBody>
          <a:bodyPr wrap="square"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80" b="1" i="0" u="none" strike="noStrike" kern="1200" cap="none" spc="0" normalizeH="0" baseline="0" noProof="0" dirty="0">
                <a:ln>
                  <a:noFill/>
                </a:ln>
                <a:solidFill>
                  <a:srgbClr val="F7F6F1"/>
                </a:solidFill>
                <a:effectLst/>
                <a:uLnTx/>
                <a:uFillTx/>
                <a:latin typeface="Abadi" panose="020B0604020104020204" pitchFamily="34" charset="0"/>
                <a:ea typeface="Aptos" pitchFamily="34" charset="-122"/>
                <a:cs typeface="Aptos" pitchFamily="34" charset="-120"/>
              </a:rPr>
              <a:t>Ann Arbor Esquires</a:t>
            </a:r>
            <a:endParaRPr kumimoji="0" lang="en-US" sz="108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80" b="1" i="0" u="none" strike="noStrike" kern="1200" cap="none" spc="0" normalizeH="0" baseline="0" noProof="0" dirty="0">
                <a:ln>
                  <a:noFill/>
                </a:ln>
                <a:solidFill>
                  <a:srgbClr val="F7F6F1"/>
                </a:solidFill>
                <a:effectLst/>
                <a:uLnTx/>
                <a:uFillTx/>
                <a:latin typeface="Abadi" panose="020B0604020104020204" pitchFamily="34" charset="0"/>
                <a:ea typeface="Aptos" pitchFamily="34" charset="-122"/>
                <a:cs typeface="Aptos" pitchFamily="34" charset="-120"/>
              </a:rPr>
              <a:t>Leadership &amp; Mentoring Program</a:t>
            </a:r>
            <a:endParaRPr kumimoji="0" lang="en-US" sz="108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1" name="Text 8"/>
          <p:cNvSpPr/>
          <p:nvPr/>
        </p:nvSpPr>
        <p:spPr>
          <a:xfrm>
            <a:off x="2487168" y="365760"/>
            <a:ext cx="475488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1" i="0" u="none" strike="noStrike" kern="1200" cap="none" spc="0" normalizeH="0" baseline="0" noProof="0" dirty="0">
                <a:ln>
                  <a:noFill/>
                </a:ln>
                <a:solidFill>
                  <a:srgbClr val="9A6B09"/>
                </a:solidFill>
                <a:effectLst/>
                <a:uLnTx/>
                <a:uFillTx/>
                <a:latin typeface="Abadi" panose="020B0604020104020204" pitchFamily="34" charset="0"/>
                <a:ea typeface="Aptos" pitchFamily="34" charset="-122"/>
                <a:cs typeface="Aptos" pitchFamily="34" charset="-120"/>
              </a:rPr>
              <a:t>ELMP PROGRAM HISTORY</a:t>
            </a:r>
            <a:endParaRPr kumimoji="0" lang="en-US" sz="12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2" name="Text 9"/>
          <p:cNvSpPr/>
          <p:nvPr/>
        </p:nvSpPr>
        <p:spPr>
          <a:xfrm>
            <a:off x="2487168" y="749808"/>
            <a:ext cx="8869680" cy="502920"/>
          </a:xfrm>
          <a:prstGeom prst="rect">
            <a:avLst/>
          </a:prstGeom>
          <a:noFill/>
          <a:ln/>
        </p:spPr>
        <p:txBody>
          <a:bodyPr wrap="square" lIns="0" tIns="0" rIns="0" bIns="0" rtlCol="0" anchor="ct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111111"/>
                </a:solidFill>
                <a:effectLst/>
                <a:uLnTx/>
                <a:uFillTx/>
                <a:latin typeface="Abadi" panose="020B0604020104020204" pitchFamily="34" charset="0"/>
                <a:ea typeface="Aptos Display" pitchFamily="34" charset="-122"/>
                <a:cs typeface="Aptos Display" pitchFamily="34" charset="-120"/>
              </a:rPr>
              <a:t>From Vision to Leadership Development</a:t>
            </a:r>
            <a:endParaRPr kumimoji="0" lang="en-US" sz="34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3" name="Shape 10"/>
          <p:cNvSpPr/>
          <p:nvPr/>
        </p:nvSpPr>
        <p:spPr>
          <a:xfrm>
            <a:off x="2487168" y="1408176"/>
            <a:ext cx="9189720" cy="0"/>
          </a:xfrm>
          <a:prstGeom prst="line">
            <a:avLst/>
          </a:prstGeom>
          <a:noFill/>
          <a:ln w="25400">
            <a:solidFill>
              <a:srgbClr val="D2A93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14" name="Text 11"/>
          <p:cNvSpPr/>
          <p:nvPr/>
        </p:nvSpPr>
        <p:spPr>
          <a:xfrm>
            <a:off x="2487168" y="1673352"/>
            <a:ext cx="9070848" cy="1298448"/>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20" b="0" i="0" u="none" strike="noStrike" kern="1200" cap="none" spc="0" normalizeH="0" baseline="0" noProof="0" dirty="0">
                <a:ln>
                  <a:noFill/>
                </a:ln>
                <a:solidFill>
                  <a:srgbClr val="626262"/>
                </a:solidFill>
                <a:effectLst/>
                <a:uLnTx/>
                <a:uFillTx/>
                <a:latin typeface="Abadi" panose="020B0604020104020204" pitchFamily="34" charset="0"/>
                <a:ea typeface="Aptos" pitchFamily="34" charset="-122"/>
                <a:cs typeface="Aptos" pitchFamily="34" charset="-120"/>
              </a:rPr>
              <a:t>Since 2004, the Ann Arbor Esquires Leadership and Mentoring Program has provided young men with opportunities to grow academically, socially, personally, and professionally. Through Success Seminars, mentorship, academic support, leadership development, cultural enrichment, community service, and college and career readiness experiences, Esquires are challenged to build confidence, strengthen discipline, and develop character.</a:t>
            </a:r>
            <a:endParaRPr kumimoji="0" lang="en-US" sz="162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5" name="Shape 12"/>
          <p:cNvSpPr/>
          <p:nvPr/>
        </p:nvSpPr>
        <p:spPr>
          <a:xfrm>
            <a:off x="2487168" y="3154680"/>
            <a:ext cx="9070848" cy="822960"/>
          </a:xfrm>
          <a:prstGeom prst="rect">
            <a:avLst/>
          </a:prstGeom>
          <a:solidFill>
            <a:srgbClr val="FFFFFF"/>
          </a:solidFill>
          <a:ln w="12700">
            <a:solidFill>
              <a:srgbClr val="E6E0D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16" name="Text 13"/>
          <p:cNvSpPr/>
          <p:nvPr/>
        </p:nvSpPr>
        <p:spPr>
          <a:xfrm>
            <a:off x="2724912" y="3273552"/>
            <a:ext cx="2103120" cy="2011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9A6B09"/>
                </a:solidFill>
                <a:effectLst/>
                <a:uLnTx/>
                <a:uFillTx/>
                <a:latin typeface="Abadi" panose="020B0604020104020204" pitchFamily="34" charset="0"/>
                <a:ea typeface="Aptos" pitchFamily="34" charset="-122"/>
                <a:cs typeface="Aptos" pitchFamily="34" charset="-120"/>
              </a:rPr>
              <a:t>Continuing Purpose</a:t>
            </a:r>
            <a:endParaRPr kumimoji="0" lang="en-US" sz="11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7" name="Text 14"/>
          <p:cNvSpPr/>
          <p:nvPr/>
        </p:nvSpPr>
        <p:spPr>
          <a:xfrm>
            <a:off x="2724912" y="3493008"/>
            <a:ext cx="8485632" cy="292608"/>
          </a:xfrm>
          <a:prstGeom prst="rect">
            <a:avLst/>
          </a:prstGeom>
          <a:noFill/>
          <a:ln/>
        </p:spPr>
        <p:txBody>
          <a:bodyPr wrap="square" lIns="0" tIns="0" rIns="0" bIns="0" rtlCol="0" anchor="ctr">
            <a:normAutofit fontScale="6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50" b="1" i="0" u="none" strike="noStrike" kern="1200" cap="none" spc="0" normalizeH="0" baseline="0" noProof="0" dirty="0">
                <a:ln>
                  <a:noFill/>
                </a:ln>
                <a:solidFill>
                  <a:srgbClr val="111111"/>
                </a:solidFill>
                <a:effectLst/>
                <a:uLnTx/>
                <a:uFillTx/>
                <a:latin typeface="Abadi" panose="020B0604020104020204" pitchFamily="34" charset="0"/>
                <a:ea typeface="Aptos Display" pitchFamily="34" charset="-122"/>
                <a:cs typeface="Aptos Display" pitchFamily="34" charset="-120"/>
              </a:rPr>
              <a:t>Prepare young men for leadership, higher education, career success, and meaningful service within their communities.</a:t>
            </a:r>
            <a:endParaRPr kumimoji="0" lang="en-US" sz="18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6" name="Text 33"/>
          <p:cNvSpPr/>
          <p:nvPr/>
        </p:nvSpPr>
        <p:spPr>
          <a:xfrm>
            <a:off x="2487168" y="6565392"/>
            <a:ext cx="4389120" cy="1645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 b="1" i="0" u="none" strike="noStrike" kern="1200" cap="none" spc="0" normalizeH="0" baseline="0" noProof="0" dirty="0">
                <a:ln>
                  <a:noFill/>
                </a:ln>
                <a:solidFill>
                  <a:srgbClr val="6D6A62"/>
                </a:solidFill>
                <a:effectLst/>
                <a:uLnTx/>
                <a:uFillTx/>
                <a:latin typeface="Abadi" panose="020B0604020104020204" pitchFamily="34" charset="0"/>
                <a:ea typeface="Aptos" pitchFamily="34" charset="-122"/>
                <a:cs typeface="Aptos" pitchFamily="34" charset="-120"/>
              </a:rPr>
              <a:t>TZL COMMUNITY &amp; EDUCATION INITIATIVE  |  2026-2027</a:t>
            </a:r>
            <a:endParaRPr kumimoji="0" lang="en-US" sz="88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7" name="Text 34"/>
          <p:cNvSpPr/>
          <p:nvPr/>
        </p:nvSpPr>
        <p:spPr>
          <a:xfrm>
            <a:off x="10332720" y="6565392"/>
            <a:ext cx="1188720" cy="16459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80" b="1" i="0" u="none" strike="noStrike" kern="1200" cap="none" spc="0" normalizeH="0" baseline="0" noProof="0" dirty="0">
                <a:ln>
                  <a:noFill/>
                </a:ln>
                <a:solidFill>
                  <a:srgbClr val="6D6A62"/>
                </a:solidFill>
                <a:effectLst/>
                <a:uLnTx/>
                <a:uFillTx/>
                <a:latin typeface="Abadi" panose="020B0604020104020204" pitchFamily="34" charset="0"/>
                <a:ea typeface="Aptos" pitchFamily="34" charset="-122"/>
                <a:cs typeface="Aptos" pitchFamily="34" charset="-120"/>
              </a:rPr>
              <a:t>ELMP HISTORY</a:t>
            </a:r>
            <a:endParaRPr kumimoji="0" lang="en-US" sz="88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38" name="Rectangle 37">
            <a:extLst>
              <a:ext uri="{FF2B5EF4-FFF2-40B4-BE49-F238E27FC236}">
                <a16:creationId xmlns:a16="http://schemas.microsoft.com/office/drawing/2014/main" id="{8F0A5ED2-5786-0DFA-8AE9-8C31EEED1F3D}"/>
              </a:ext>
            </a:extLst>
          </p:cNvPr>
          <p:cNvSpPr>
            <a:spLocks noGrp="1"/>
          </p:cNvSpPr>
          <p:nvPr/>
        </p:nvSpPr>
        <p:spPr>
          <a:xfrm>
            <a:off x="5816013" y="4539996"/>
            <a:ext cx="2857500" cy="361950"/>
          </a:xfrm>
          <a:prstGeom prst="rect">
            <a:avLst/>
          </a:prstGeom>
          <a:noFill/>
          <a:ln w="0">
            <a:noFill/>
            <a:prstDash val="solid"/>
          </a:ln>
        </p:spPr>
        <p:txBody>
          <a:bodyPr wrap="square" lIns="0" tIns="0" rIns="0" bIns="0" anchor="t">
            <a:normAutofit/>
          </a:bodyPr>
          <a:lstStyle/>
          <a:p>
            <a:pPr algn="ctr">
              <a:defRPr sz="2100" b="1" i="0">
                <a:solidFill>
                  <a:srgbClr val="C89B2B"/>
                </a:solidFill>
                <a:latin typeface="Arial"/>
                <a:ea typeface="Arial"/>
                <a:cs typeface="Arial"/>
              </a:defRPr>
            </a:pPr>
            <a:r>
              <a:rPr sz="2000" b="1" dirty="0">
                <a:solidFill>
                  <a:srgbClr val="C89B2B"/>
                </a:solidFill>
                <a:latin typeface="Abadi"/>
                <a:ea typeface="Arial"/>
                <a:cs typeface="Arial"/>
              </a:rPr>
              <a:t>PROJECT ALPHA™</a:t>
            </a:r>
          </a:p>
        </p:txBody>
      </p:sp>
      <p:sp>
        <p:nvSpPr>
          <p:cNvPr id="39" name="Rectangle 38">
            <a:extLst>
              <a:ext uri="{FF2B5EF4-FFF2-40B4-BE49-F238E27FC236}">
                <a16:creationId xmlns:a16="http://schemas.microsoft.com/office/drawing/2014/main" id="{E785F341-8995-0B96-887D-3200665BB4B6}"/>
              </a:ext>
            </a:extLst>
          </p:cNvPr>
          <p:cNvSpPr>
            <a:spLocks noGrp="1"/>
          </p:cNvSpPr>
          <p:nvPr/>
        </p:nvSpPr>
        <p:spPr>
          <a:xfrm>
            <a:off x="5816013" y="5016246"/>
            <a:ext cx="2857500" cy="781050"/>
          </a:xfrm>
          <a:prstGeom prst="rect">
            <a:avLst/>
          </a:prstGeom>
          <a:noFill/>
          <a:ln w="0">
            <a:noFill/>
            <a:prstDash val="solid"/>
          </a:ln>
        </p:spPr>
        <p:txBody>
          <a:bodyPr wrap="square" lIns="0" tIns="0" rIns="0" bIns="0" anchor="t">
            <a:normAutofit fontScale="90312" lnSpcReduction="20000"/>
          </a:bodyPr>
          <a:lstStyle/>
          <a:p>
            <a:pPr algn="ctr">
              <a:defRPr sz="1500" b="0" i="0">
                <a:solidFill>
                  <a:srgbClr val="666666"/>
                </a:solidFill>
                <a:latin typeface="Arial"/>
                <a:ea typeface="Arial"/>
                <a:cs typeface="Arial"/>
              </a:defRPr>
            </a:pPr>
            <a:r>
              <a:rPr sz="1300" dirty="0">
                <a:solidFill>
                  <a:srgbClr val="666666"/>
                </a:solidFill>
                <a:latin typeface="Abadi"/>
                <a:ea typeface="Arial"/>
                <a:cs typeface="Arial"/>
              </a:rPr>
              <a:t>Integrated into ELMP for age-appropriate Esquires ages </a:t>
            </a:r>
            <a:r>
              <a:rPr lang="en-US" sz="1300" dirty="0">
                <a:solidFill>
                  <a:srgbClr val="666666"/>
                </a:solidFill>
                <a:latin typeface="Abadi"/>
                <a:ea typeface="Arial"/>
                <a:cs typeface="Arial"/>
              </a:rPr>
              <a:t>8-17</a:t>
            </a:r>
            <a:r>
              <a:rPr sz="1300" dirty="0">
                <a:solidFill>
                  <a:srgbClr val="666666"/>
                </a:solidFill>
                <a:latin typeface="Abadi"/>
                <a:ea typeface="Arial"/>
                <a:cs typeface="Arial"/>
              </a:rPr>
              <a:t>; responsibility, relationships, sound decision-making, and healthy choices are taught within the existing program structure.</a:t>
            </a:r>
          </a:p>
        </p:txBody>
      </p:sp>
      <p:sp>
        <p:nvSpPr>
          <p:cNvPr id="41" name="Rectangle 40">
            <a:extLst>
              <a:ext uri="{FF2B5EF4-FFF2-40B4-BE49-F238E27FC236}">
                <a16:creationId xmlns:a16="http://schemas.microsoft.com/office/drawing/2014/main" id="{D48ACB90-DC15-1FC7-86C2-1DE578351396}"/>
              </a:ext>
            </a:extLst>
          </p:cNvPr>
          <p:cNvSpPr>
            <a:spLocks noGrp="1"/>
          </p:cNvSpPr>
          <p:nvPr/>
        </p:nvSpPr>
        <p:spPr>
          <a:xfrm>
            <a:off x="2465612" y="4315968"/>
            <a:ext cx="2955471" cy="585978"/>
          </a:xfrm>
          <a:prstGeom prst="rect">
            <a:avLst/>
          </a:prstGeom>
          <a:noFill/>
          <a:ln w="0">
            <a:noFill/>
            <a:prstDash val="solid"/>
          </a:ln>
        </p:spPr>
        <p:txBody>
          <a:bodyPr wrap="square" lIns="0" tIns="0" rIns="0" bIns="0" anchor="t">
            <a:normAutofit lnSpcReduction="10000"/>
          </a:bodyPr>
          <a:lstStyle/>
          <a:p>
            <a:pPr algn="ctr">
              <a:defRPr sz="2100" b="1" i="0">
                <a:solidFill>
                  <a:srgbClr val="C89B2B"/>
                </a:solidFill>
                <a:latin typeface="Arial"/>
                <a:ea typeface="Arial"/>
                <a:cs typeface="Arial"/>
              </a:defRPr>
            </a:pPr>
            <a:r>
              <a:rPr lang="en-US" sz="2000" b="1" dirty="0">
                <a:solidFill>
                  <a:srgbClr val="C89B2B"/>
                </a:solidFill>
                <a:latin typeface="Abadi"/>
                <a:ea typeface="Arial"/>
                <a:cs typeface="Arial"/>
              </a:rPr>
              <a:t>GO-TO-HIGH-SCHOOL, GO-TO-COLLEGE</a:t>
            </a:r>
            <a:r>
              <a:rPr sz="2000" b="1" dirty="0">
                <a:solidFill>
                  <a:srgbClr val="C89B2B"/>
                </a:solidFill>
                <a:latin typeface="Abadi"/>
                <a:ea typeface="Arial"/>
                <a:cs typeface="Arial"/>
              </a:rPr>
              <a:t>™</a:t>
            </a:r>
          </a:p>
        </p:txBody>
      </p:sp>
      <p:sp>
        <p:nvSpPr>
          <p:cNvPr id="43" name="Rectangle 42">
            <a:extLst>
              <a:ext uri="{FF2B5EF4-FFF2-40B4-BE49-F238E27FC236}">
                <a16:creationId xmlns:a16="http://schemas.microsoft.com/office/drawing/2014/main" id="{AAA59A91-28E2-F2A0-8C9C-4418B69AC30F}"/>
              </a:ext>
            </a:extLst>
          </p:cNvPr>
          <p:cNvSpPr>
            <a:spLocks noGrp="1"/>
          </p:cNvSpPr>
          <p:nvPr/>
        </p:nvSpPr>
        <p:spPr>
          <a:xfrm>
            <a:off x="2563582" y="5016246"/>
            <a:ext cx="2955471" cy="1046226"/>
          </a:xfrm>
          <a:prstGeom prst="rect">
            <a:avLst/>
          </a:prstGeom>
          <a:noFill/>
          <a:ln w="0">
            <a:noFill/>
            <a:prstDash val="solid"/>
          </a:ln>
        </p:spPr>
        <p:txBody>
          <a:bodyPr wrap="square" lIns="0" tIns="0" rIns="0" bIns="0" anchor="t">
            <a:normAutofit fontScale="90312" lnSpcReduction="20000"/>
          </a:bodyPr>
          <a:lstStyle/>
          <a:p>
            <a:pPr algn="ctr">
              <a:defRPr sz="1500" b="0" i="0">
                <a:solidFill>
                  <a:srgbClr val="666666"/>
                </a:solidFill>
                <a:latin typeface="Arial"/>
                <a:ea typeface="Arial"/>
                <a:cs typeface="Arial"/>
              </a:defRPr>
            </a:pPr>
            <a:r>
              <a:rPr lang="en-US" sz="1300" dirty="0">
                <a:solidFill>
                  <a:srgbClr val="666666"/>
                </a:solidFill>
                <a:latin typeface="Abadi"/>
                <a:ea typeface="Arial"/>
                <a:cs typeface="Arial"/>
              </a:rPr>
              <a:t>ELMP integrates Go-to-High-School, Go-to-College through academic support, mentoring, tutoring, Life Plan development, college and career exploration, and scholarship awareness, helping Esquires prepare for education, training, and career opportunities after high school.</a:t>
            </a:r>
            <a:endParaRPr sz="1300" dirty="0">
              <a:solidFill>
                <a:srgbClr val="666666"/>
              </a:solidFill>
              <a:latin typeface="Abadi"/>
              <a:ea typeface="Arial"/>
              <a:cs typeface="Arial"/>
            </a:endParaRPr>
          </a:p>
        </p:txBody>
      </p:sp>
      <p:sp>
        <p:nvSpPr>
          <p:cNvPr id="19" name="Rectangle 18">
            <a:extLst>
              <a:ext uri="{FF2B5EF4-FFF2-40B4-BE49-F238E27FC236}">
                <a16:creationId xmlns:a16="http://schemas.microsoft.com/office/drawing/2014/main" id="{0CBCAB79-76E8-443A-B511-1860B36C9998}"/>
              </a:ext>
            </a:extLst>
          </p:cNvPr>
          <p:cNvSpPr>
            <a:spLocks noGrp="1"/>
          </p:cNvSpPr>
          <p:nvPr/>
        </p:nvSpPr>
        <p:spPr>
          <a:xfrm>
            <a:off x="8700516" y="5016246"/>
            <a:ext cx="2857500" cy="781050"/>
          </a:xfrm>
          <a:prstGeom prst="rect">
            <a:avLst/>
          </a:prstGeom>
          <a:noFill/>
          <a:ln w="0">
            <a:noFill/>
            <a:prstDash val="solid"/>
          </a:ln>
        </p:spPr>
        <p:txBody>
          <a:bodyPr wrap="square" lIns="0" tIns="0" rIns="0" bIns="0" anchor="t">
            <a:normAutofit fontScale="97812"/>
          </a:bodyPr>
          <a:lstStyle/>
          <a:p>
            <a:pPr algn="ctr">
              <a:defRPr sz="1500" b="0" i="0">
                <a:solidFill>
                  <a:srgbClr val="666666"/>
                </a:solidFill>
                <a:latin typeface="Arial"/>
                <a:ea typeface="Arial"/>
                <a:cs typeface="Arial"/>
              </a:defRPr>
            </a:pPr>
            <a:r>
              <a:rPr lang="en-US" sz="1300" dirty="0">
                <a:latin typeface="Abadi"/>
                <a:ea typeface="Arial"/>
                <a:cs typeface="Arial"/>
              </a:rPr>
              <a:t>Program Director: Matthew Coats</a:t>
            </a:r>
          </a:p>
          <a:p>
            <a:pPr algn="ctr">
              <a:defRPr sz="1500" b="0" i="0">
                <a:solidFill>
                  <a:srgbClr val="666666"/>
                </a:solidFill>
                <a:latin typeface="Arial"/>
                <a:ea typeface="Arial"/>
                <a:cs typeface="Arial"/>
              </a:defRPr>
            </a:pPr>
            <a:r>
              <a:rPr lang="en-US" sz="1300" dirty="0">
                <a:latin typeface="Abadi"/>
                <a:ea typeface="Arial"/>
                <a:cs typeface="Arial"/>
              </a:rPr>
              <a:t>Program Coordinator: Clif Flowers</a:t>
            </a:r>
            <a:endParaRPr sz="1300" dirty="0">
              <a:latin typeface="Abadi"/>
              <a:ea typeface="Arial"/>
              <a:cs typeface="Arial"/>
            </a:endParaRPr>
          </a:p>
        </p:txBody>
      </p:sp>
      <p:sp>
        <p:nvSpPr>
          <p:cNvPr id="21" name="Rectangle 20">
            <a:extLst>
              <a:ext uri="{FF2B5EF4-FFF2-40B4-BE49-F238E27FC236}">
                <a16:creationId xmlns:a16="http://schemas.microsoft.com/office/drawing/2014/main" id="{FCCC00E6-3A71-D80B-C946-2AE12DAFB81C}"/>
              </a:ext>
            </a:extLst>
          </p:cNvPr>
          <p:cNvSpPr>
            <a:spLocks noGrp="1"/>
          </p:cNvSpPr>
          <p:nvPr/>
        </p:nvSpPr>
        <p:spPr>
          <a:xfrm>
            <a:off x="8700516" y="4538200"/>
            <a:ext cx="2857500" cy="361950"/>
          </a:xfrm>
          <a:prstGeom prst="rect">
            <a:avLst/>
          </a:prstGeom>
          <a:noFill/>
          <a:ln w="0">
            <a:noFill/>
            <a:prstDash val="solid"/>
          </a:ln>
        </p:spPr>
        <p:txBody>
          <a:bodyPr wrap="square" lIns="0" tIns="0" rIns="0" bIns="0" anchor="t">
            <a:normAutofit/>
          </a:bodyPr>
          <a:lstStyle/>
          <a:p>
            <a:pPr algn="ctr">
              <a:defRPr sz="2100" b="1" i="0">
                <a:solidFill>
                  <a:srgbClr val="C89B2B"/>
                </a:solidFill>
                <a:latin typeface="Arial"/>
                <a:ea typeface="Arial"/>
                <a:cs typeface="Arial"/>
              </a:defRPr>
            </a:pPr>
            <a:r>
              <a:rPr sz="2000" b="1" dirty="0">
                <a:solidFill>
                  <a:srgbClr val="C89B2B"/>
                </a:solidFill>
                <a:latin typeface="Abadi"/>
                <a:ea typeface="Arial"/>
                <a:cs typeface="Arial"/>
              </a:rPr>
              <a:t>PRO</a:t>
            </a:r>
            <a:r>
              <a:rPr lang="en-US" sz="2000" b="1" dirty="0">
                <a:solidFill>
                  <a:srgbClr val="C89B2B"/>
                </a:solidFill>
                <a:latin typeface="Abadi"/>
                <a:ea typeface="Arial"/>
                <a:cs typeface="Arial"/>
              </a:rPr>
              <a:t>GRAM STAFF</a:t>
            </a:r>
            <a:endParaRPr sz="2000" b="1" dirty="0">
              <a:solidFill>
                <a:srgbClr val="C89B2B"/>
              </a:solidFill>
              <a:latin typeface="Abadi"/>
              <a:ea typeface="Arial"/>
              <a:cs typeface="Arial"/>
            </a:endParaRPr>
          </a:p>
        </p:txBody>
      </p:sp>
      <p:pic>
        <p:nvPicPr>
          <p:cNvPr id="23" name="Picture 22">
            <a:extLst>
              <a:ext uri="{FF2B5EF4-FFF2-40B4-BE49-F238E27FC236}">
                <a16:creationId xmlns:a16="http://schemas.microsoft.com/office/drawing/2014/main" id="{8015404F-1883-C11D-18A9-F6B668D9A1DD}"/>
              </a:ext>
            </a:extLst>
          </p:cNvPr>
          <p:cNvPicPr>
            <a:picLocks noChangeAspect="1"/>
          </p:cNvPicPr>
          <p:nvPr/>
        </p:nvPicPr>
        <p:blipFill>
          <a:blip r:embed="rId3"/>
          <a:stretch/>
        </p:blipFill>
        <p:spPr>
          <a:xfrm>
            <a:off x="212810" y="139658"/>
            <a:ext cx="1707430" cy="170743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111111"/>
          </a:solidFill>
          <a:ln w="12700">
            <a:solidFill>
              <a:srgbClr val="111111">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3" name="Shape 1"/>
          <p:cNvSpPr/>
          <p:nvPr/>
        </p:nvSpPr>
        <p:spPr>
          <a:xfrm>
            <a:off x="0" y="146304"/>
            <a:ext cx="12191695" cy="41148"/>
          </a:xfrm>
          <a:prstGeom prst="rect">
            <a:avLst/>
          </a:prstGeom>
          <a:solidFill>
            <a:srgbClr val="B48600"/>
          </a:solidFill>
          <a:ln w="12700">
            <a:solidFill>
              <a:srgbClr val="B48600">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4" name="Text 2"/>
          <p:cNvSpPr/>
          <p:nvPr/>
        </p:nvSpPr>
        <p:spPr>
          <a:xfrm>
            <a:off x="594360" y="411480"/>
            <a:ext cx="11000232" cy="411480"/>
          </a:xfrm>
          <a:prstGeom prst="rect">
            <a:avLst/>
          </a:prstGeom>
          <a:noFill/>
          <a:ln/>
        </p:spPr>
        <p:txBody>
          <a:bodyPr wrap="square" lIns="0" tIns="0" rIns="0" bIns="0" rtlCol="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111111"/>
                </a:solidFill>
                <a:effectLst/>
                <a:uLnTx/>
                <a:uFillTx/>
                <a:latin typeface="Abadi" panose="020B0604020104020204" pitchFamily="34" charset="0"/>
                <a:ea typeface="Aptos Display" pitchFamily="34" charset="-122"/>
                <a:cs typeface="Aptos Display" pitchFamily="34" charset="-120"/>
              </a:rPr>
              <a:t>Esquire Workbooks</a:t>
            </a:r>
            <a:endParaRPr kumimoji="0" lang="en-US" sz="34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5" name="Text 3"/>
          <p:cNvSpPr/>
          <p:nvPr/>
        </p:nvSpPr>
        <p:spPr>
          <a:xfrm>
            <a:off x="1097280" y="859536"/>
            <a:ext cx="9994392" cy="256032"/>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50" b="0" i="0" u="none" strike="noStrike" kern="1200" cap="none" spc="0" normalizeH="0" baseline="0" noProof="0" dirty="0">
                <a:ln>
                  <a:noFill/>
                </a:ln>
                <a:solidFill>
                  <a:srgbClr val="4C4C4C"/>
                </a:solidFill>
                <a:effectLst/>
                <a:uLnTx/>
                <a:uFillTx/>
                <a:latin typeface="Abadi" panose="020B0604020104020204" pitchFamily="34" charset="0"/>
                <a:ea typeface="Aptos" pitchFamily="34" charset="-122"/>
                <a:cs typeface="Aptos" pitchFamily="34" charset="-120"/>
              </a:rPr>
              <a:t>Reflection, evidence, and recognition tools for the 2026–2027 ELMP year</a:t>
            </a:r>
            <a:endParaRPr kumimoji="0" lang="en-US" sz="1450" b="0" i="0" u="none" strike="noStrike" kern="1200" cap="none" spc="0" normalizeH="0" baseline="0" noProof="0" dirty="0">
              <a:ln>
                <a:noFill/>
              </a:ln>
              <a:solidFill>
                <a:prstClr val="black"/>
              </a:solidFill>
              <a:effectLst/>
              <a:uLnTx/>
              <a:uFillTx/>
              <a:latin typeface="Abadi" panose="020B0604020104020204" pitchFamily="34" charset="0"/>
            </a:endParaRPr>
          </a:p>
        </p:txBody>
      </p:sp>
      <p:pic>
        <p:nvPicPr>
          <p:cNvPr id="6" name="Image 0" descr="/mnt/data/workbook_covers/esquire-01.png"/>
          <p:cNvPicPr>
            <a:picLocks noChangeAspect="1"/>
          </p:cNvPicPr>
          <p:nvPr/>
        </p:nvPicPr>
        <p:blipFill>
          <a:blip r:embed="rId3"/>
          <a:stretch>
            <a:fillRect/>
          </a:stretch>
        </p:blipFill>
        <p:spPr>
          <a:xfrm>
            <a:off x="1481328" y="1328032"/>
            <a:ext cx="2907792" cy="3763025"/>
          </a:xfrm>
          <a:prstGeom prst="rect">
            <a:avLst/>
          </a:prstGeom>
          <a:ln w="25400">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a:ln>
          <a:effectLst>
            <a:outerShdw blurRad="25400" dist="50800" dir="2700000" algn="bl" rotWithShape="0">
              <a:srgbClr val="9B9B9B">
                <a:alpha val="20000"/>
              </a:srgbClr>
            </a:outerShdw>
          </a:effectLst>
        </p:spPr>
      </p:pic>
      <p:pic>
        <p:nvPicPr>
          <p:cNvPr id="7" name="Image 1" descr="/mnt/data/workbook_covers/achievement-01.png"/>
          <p:cNvPicPr>
            <a:picLocks noChangeAspect="1"/>
          </p:cNvPicPr>
          <p:nvPr/>
        </p:nvPicPr>
        <p:blipFill>
          <a:blip r:embed="rId4"/>
          <a:stretch>
            <a:fillRect/>
          </a:stretch>
        </p:blipFill>
        <p:spPr>
          <a:xfrm>
            <a:off x="7799832" y="1328032"/>
            <a:ext cx="2907792" cy="3763025"/>
          </a:xfrm>
          <a:prstGeom prst="rect">
            <a:avLst/>
          </a:prstGeom>
          <a:ln w="25400">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a:ln>
          <a:effectLst>
            <a:outerShdw blurRad="25400" dist="50800" dir="2700000" algn="bl" rotWithShape="0">
              <a:srgbClr val="9B9B9B">
                <a:alpha val="20000"/>
              </a:srgbClr>
            </a:outerShdw>
          </a:effectLst>
        </p:spPr>
      </p:pic>
      <p:sp>
        <p:nvSpPr>
          <p:cNvPr id="8" name="Text 4"/>
          <p:cNvSpPr/>
          <p:nvPr/>
        </p:nvSpPr>
        <p:spPr>
          <a:xfrm>
            <a:off x="4709160" y="2221992"/>
            <a:ext cx="2788920" cy="292608"/>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B48600"/>
                </a:solidFill>
                <a:effectLst/>
                <a:uLnTx/>
                <a:uFillTx/>
                <a:latin typeface="Abadi" panose="020B0604020104020204" pitchFamily="34" charset="0"/>
                <a:ea typeface="Aptos" pitchFamily="34" charset="-122"/>
                <a:cs typeface="Aptos" pitchFamily="34" charset="-120"/>
              </a:rPr>
              <a:t>STANDARD PATHWAY</a:t>
            </a:r>
            <a:endParaRPr kumimoji="0" lang="en-US" sz="11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9" name="Text 5"/>
          <p:cNvSpPr/>
          <p:nvPr/>
        </p:nvSpPr>
        <p:spPr>
          <a:xfrm rot="10800000">
            <a:off x="4709160" y="2463800"/>
            <a:ext cx="278892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B48600"/>
                </a:solidFill>
                <a:effectLst/>
                <a:uLnTx/>
                <a:uFillTx/>
                <a:latin typeface="Abadi" panose="020B0604020104020204" pitchFamily="34" charset="0"/>
                <a:ea typeface="Aptos" pitchFamily="34" charset="-122"/>
                <a:cs typeface="Aptos" pitchFamily="34" charset="-120"/>
              </a:rPr>
              <a:t>→</a:t>
            </a:r>
            <a:endParaRPr kumimoji="0" lang="en-US" sz="28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0" name="Text 6"/>
          <p:cNvSpPr/>
          <p:nvPr/>
        </p:nvSpPr>
        <p:spPr>
          <a:xfrm>
            <a:off x="4681728" y="2889504"/>
            <a:ext cx="2816352" cy="731520"/>
          </a:xfrm>
          <a:prstGeom prst="rect">
            <a:avLst/>
          </a:prstGeom>
          <a:noFill/>
          <a:ln/>
        </p:spPr>
        <p:txBody>
          <a:bodyPr wrap="square" lIns="635" tIns="635" rIns="635" bIns="635" rtlCol="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All Esquires build the foundation.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Abadi" panose="020B06040201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11111"/>
                </a:solidFill>
                <a:effectLst/>
                <a:uLnTx/>
                <a:uFillTx/>
                <a:latin typeface="Abadi" panose="020B0604020104020204" pitchFamily="34" charset="0"/>
                <a:ea typeface="Aptos" pitchFamily="34" charset="-122"/>
                <a:cs typeface="Aptos" pitchFamily="34" charset="-120"/>
              </a:rPr>
              <a:t>Elite Esquires advance to badge recognition.</a:t>
            </a:r>
            <a:endParaRPr kumimoji="0" lang="en-US" sz="15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1" name="Text 7"/>
          <p:cNvSpPr/>
          <p:nvPr/>
        </p:nvSpPr>
        <p:spPr>
          <a:xfrm>
            <a:off x="4709160" y="3931052"/>
            <a:ext cx="2788920" cy="292608"/>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B48600"/>
                </a:solidFill>
                <a:effectLst/>
                <a:uLnTx/>
                <a:uFillTx/>
                <a:latin typeface="Abadi" panose="020B0604020104020204" pitchFamily="34" charset="0"/>
                <a:ea typeface="Aptos" pitchFamily="34" charset="-122"/>
                <a:cs typeface="Aptos" pitchFamily="34" charset="-120"/>
              </a:rPr>
              <a:t>ELITE RECOGNITION</a:t>
            </a:r>
            <a:endParaRPr kumimoji="0" lang="en-US" sz="11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2" name="Text 8"/>
          <p:cNvSpPr/>
          <p:nvPr/>
        </p:nvSpPr>
        <p:spPr>
          <a:xfrm>
            <a:off x="822960" y="5358384"/>
            <a:ext cx="4224528" cy="256032"/>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11111"/>
                </a:solidFill>
                <a:effectLst/>
                <a:uLnTx/>
                <a:uFillTx/>
                <a:latin typeface="Abadi" panose="020B0604020104020204" pitchFamily="34" charset="0"/>
                <a:ea typeface="Aptos Display" pitchFamily="34" charset="-122"/>
                <a:cs typeface="Aptos Display" pitchFamily="34" charset="-120"/>
              </a:rPr>
              <a:t>Esquire Workbook</a:t>
            </a:r>
            <a:endParaRPr kumimoji="0" lang="en-US" sz="18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3" name="Text 9"/>
          <p:cNvSpPr/>
          <p:nvPr/>
        </p:nvSpPr>
        <p:spPr>
          <a:xfrm>
            <a:off x="1280160" y="5687568"/>
            <a:ext cx="3310128" cy="292608"/>
          </a:xfrm>
          <a:prstGeom prst="rect">
            <a:avLst/>
          </a:prstGeom>
          <a:solidFill>
            <a:srgbClr val="B48600"/>
          </a:solidFill>
          <a:ln/>
        </p:spPr>
        <p:txBody>
          <a:bodyPr wrap="square" lIns="254" tIns="254" rIns="254" bIns="25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For all Esquires</a:t>
            </a:r>
            <a:endParaRPr kumimoji="0" lang="en-US" sz="13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4" name="Text 10"/>
          <p:cNvSpPr/>
          <p:nvPr/>
        </p:nvSpPr>
        <p:spPr>
          <a:xfrm>
            <a:off x="868680" y="6053328"/>
            <a:ext cx="4133088" cy="411480"/>
          </a:xfrm>
          <a:prstGeom prst="rect">
            <a:avLst/>
          </a:prstGeom>
          <a:noFill/>
          <a:ln/>
        </p:spPr>
        <p:txBody>
          <a:bodyPr wrap="square" lIns="254" tIns="254" rIns="254" bIns="25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C4C4C"/>
                </a:solidFill>
                <a:effectLst/>
                <a:uLnTx/>
                <a:uFillTx/>
                <a:latin typeface="Abadi" panose="020B0604020104020204" pitchFamily="34" charset="0"/>
                <a:ea typeface="Aptos" pitchFamily="34" charset="-122"/>
                <a:cs typeface="Aptos" pitchFamily="34" charset="-120"/>
              </a:rPr>
              <a:t>Core reflection and evidence portfolio used throughout the ELMP year.</a:t>
            </a:r>
            <a:endParaRPr kumimoji="0" lang="en-US" sz="12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5" name="Text 11"/>
          <p:cNvSpPr/>
          <p:nvPr/>
        </p:nvSpPr>
        <p:spPr>
          <a:xfrm>
            <a:off x="7114032" y="5358384"/>
            <a:ext cx="4315968" cy="256032"/>
          </a:xfrm>
          <a:prstGeom prst="rect">
            <a:avLst/>
          </a:prstGeom>
          <a:noFill/>
          <a:ln/>
        </p:spPr>
        <p:txBody>
          <a:bodyPr wrap="square" lIns="0" tIns="0" rIns="0" bIns="0" rtlCol="0" anchor="ctr">
            <a:normAutofit lnSpcReduction="1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11111"/>
                </a:solidFill>
                <a:effectLst/>
                <a:uLnTx/>
                <a:uFillTx/>
                <a:latin typeface="Abadi" panose="020B0604020104020204" pitchFamily="34" charset="0"/>
                <a:ea typeface="Aptos Display" pitchFamily="34" charset="-122"/>
                <a:cs typeface="Aptos Display" pitchFamily="34" charset="-120"/>
              </a:rPr>
              <a:t>Achievement Badge Workbook</a:t>
            </a:r>
            <a:endParaRPr kumimoji="0" lang="en-US" sz="180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6" name="Text 12"/>
          <p:cNvSpPr/>
          <p:nvPr/>
        </p:nvSpPr>
        <p:spPr>
          <a:xfrm>
            <a:off x="7635240" y="5687568"/>
            <a:ext cx="3273552" cy="292608"/>
          </a:xfrm>
          <a:prstGeom prst="rect">
            <a:avLst/>
          </a:prstGeom>
          <a:solidFill>
            <a:srgbClr val="B48600"/>
          </a:solidFill>
          <a:ln/>
        </p:spPr>
        <p:txBody>
          <a:bodyPr wrap="square" lIns="254" tIns="254" rIns="254" bIns="25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FFFFFF"/>
                </a:solidFill>
                <a:effectLst/>
                <a:uLnTx/>
                <a:uFillTx/>
                <a:latin typeface="Abadi" panose="020B0604020104020204" pitchFamily="34" charset="0"/>
                <a:ea typeface="Aptos" pitchFamily="34" charset="-122"/>
                <a:cs typeface="Aptos" pitchFamily="34" charset="-120"/>
              </a:rPr>
              <a:t>For Elite Esquires</a:t>
            </a:r>
            <a:endParaRPr kumimoji="0" lang="en-US" sz="13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7" name="Text 13"/>
          <p:cNvSpPr/>
          <p:nvPr/>
        </p:nvSpPr>
        <p:spPr>
          <a:xfrm>
            <a:off x="7150608" y="6053328"/>
            <a:ext cx="4251960" cy="411480"/>
          </a:xfrm>
          <a:prstGeom prst="rect">
            <a:avLst/>
          </a:prstGeom>
          <a:noFill/>
          <a:ln/>
        </p:spPr>
        <p:txBody>
          <a:bodyPr wrap="square" lIns="254" tIns="254" rIns="254" bIns="254"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C4C4C"/>
                </a:solidFill>
                <a:effectLst/>
                <a:uLnTx/>
                <a:uFillTx/>
                <a:latin typeface="Abadi" panose="020B0604020104020204" pitchFamily="34" charset="0"/>
                <a:ea typeface="Aptos" pitchFamily="34" charset="-122"/>
                <a:cs typeface="Aptos" pitchFamily="34" charset="-120"/>
              </a:rPr>
              <a:t>Advanced badge portfolio for Elite Esquires who complete all 20 Success Goals.</a:t>
            </a:r>
            <a:endParaRPr kumimoji="0" lang="en-US" sz="12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18" name="Shape 14"/>
          <p:cNvSpPr/>
          <p:nvPr/>
        </p:nvSpPr>
        <p:spPr>
          <a:xfrm>
            <a:off x="594360" y="6601968"/>
            <a:ext cx="11000232" cy="10973"/>
          </a:xfrm>
          <a:prstGeom prst="rect">
            <a:avLst/>
          </a:prstGeom>
          <a:solidFill>
            <a:srgbClr val="F7F2E3"/>
          </a:solidFill>
          <a:ln w="12700">
            <a:solidFill>
              <a:srgbClr val="F7F2E3">
                <a:alpha val="0"/>
              </a:srgbClr>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ndParaRPr>
          </a:p>
        </p:txBody>
      </p:sp>
      <p:sp>
        <p:nvSpPr>
          <p:cNvPr id="19" name="Text 15"/>
          <p:cNvSpPr/>
          <p:nvPr/>
        </p:nvSpPr>
        <p:spPr>
          <a:xfrm>
            <a:off x="594360" y="6629400"/>
            <a:ext cx="11000232" cy="164592"/>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50" b="0" i="1" u="none" strike="noStrike" kern="1200" cap="none" spc="0" normalizeH="0" baseline="0" noProof="0" dirty="0">
                <a:ln>
                  <a:noFill/>
                </a:ln>
                <a:solidFill>
                  <a:srgbClr val="B48600"/>
                </a:solidFill>
                <a:effectLst/>
                <a:uLnTx/>
                <a:uFillTx/>
                <a:latin typeface="Abadi" panose="020B0604020104020204" pitchFamily="34" charset="0"/>
                <a:ea typeface="Aptos" pitchFamily="34" charset="-122"/>
                <a:cs typeface="Aptos" pitchFamily="34" charset="-120"/>
              </a:rPr>
              <a:t>Developing Leaders. Building Character. Inspiring Service.</a:t>
            </a:r>
            <a:endParaRPr kumimoji="0" lang="en-US" sz="950" b="0" i="0" u="none" strike="noStrike" kern="1200" cap="none" spc="0" normalizeH="0" baseline="0" noProof="0" dirty="0">
              <a:ln>
                <a:noFill/>
              </a:ln>
              <a:solidFill>
                <a:prstClr val="black"/>
              </a:solidFill>
              <a:effectLst/>
              <a:uLnTx/>
              <a:uFillTx/>
              <a:latin typeface="Abadi" panose="020B0604020104020204" pitchFamily="34" charset="0"/>
            </a:endParaRPr>
          </a:p>
        </p:txBody>
      </p:sp>
      <p:sp>
        <p:nvSpPr>
          <p:cNvPr id="21" name="Text 5">
            <a:extLst>
              <a:ext uri="{FF2B5EF4-FFF2-40B4-BE49-F238E27FC236}">
                <a16:creationId xmlns:a16="http://schemas.microsoft.com/office/drawing/2014/main" id="{163A73E1-FE2C-0108-634D-08E076F78C7C}"/>
              </a:ext>
            </a:extLst>
          </p:cNvPr>
          <p:cNvSpPr/>
          <p:nvPr/>
        </p:nvSpPr>
        <p:spPr>
          <a:xfrm>
            <a:off x="4681728" y="3626538"/>
            <a:ext cx="278892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B48600"/>
                </a:solidFill>
                <a:effectLst/>
                <a:uLnTx/>
                <a:uFillTx/>
                <a:latin typeface="Abadi" panose="020B0604020104020204" pitchFamily="34" charset="0"/>
                <a:ea typeface="Aptos" pitchFamily="34" charset="-122"/>
                <a:cs typeface="Aptos" pitchFamily="34" charset="-120"/>
              </a:rPr>
              <a:t>→</a:t>
            </a:r>
            <a:endParaRPr kumimoji="0" lang="en-US" sz="2800" b="0" i="0" u="none" strike="noStrike" kern="1200" cap="none" spc="0" normalizeH="0" baseline="0" noProof="0" dirty="0">
              <a:ln>
                <a:noFill/>
              </a:ln>
              <a:solidFill>
                <a:prstClr val="black"/>
              </a:solidFill>
              <a:effectLst/>
              <a:uLnTx/>
              <a:uFillTx/>
              <a:latin typeface="Abadi" panose="020B0604020104020204" pitchFamily="34" charset="0"/>
            </a:endParaRPr>
          </a:p>
        </p:txBody>
      </p:sp>
    </p:spTree>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3688</TotalTime>
  <Words>10611</Words>
  <Application>Microsoft Office PowerPoint</Application>
  <DocSecurity>0</DocSecurity>
  <PresentationFormat>Widescreen</PresentationFormat>
  <Paragraphs>1587</Paragraphs>
  <Slides>54</Slides>
  <Notes>43</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54</vt:i4>
      </vt:variant>
    </vt:vector>
  </HeadingPairs>
  <TitlesOfParts>
    <vt:vector size="64" baseType="lpstr">
      <vt:lpstr>Abadi</vt:lpstr>
      <vt:lpstr>Aptos</vt:lpstr>
      <vt:lpstr>Arial</vt:lpstr>
      <vt:lpstr>Calibri</vt:lpstr>
      <vt:lpstr>ChatGPT</vt:lpstr>
      <vt:lpstr>Office Theme</vt:lpstr>
      <vt:lpstr>1_Office Theme</vt:lpstr>
      <vt:lpstr>3_Office Theme</vt:lpstr>
      <vt:lpstr>4_Office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Matthew Coats</cp:lastModifiedBy>
  <cp:revision>1</cp:revision>
  <dcterms:created xsi:type="dcterms:W3CDTF">2026-08-06T08:32:23Z</dcterms:created>
  <dcterms:modified xsi:type="dcterms:W3CDTF">2026-08-14T18:41:42Z</dcterms:modified>
</cp:coreProperties>
</file>